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89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99DE01EB-CB94-437C-BCCA-70884672011C}" type="datetimeFigureOut">
              <a:rPr lang="es-CL" smtClean="0"/>
              <a:t>27-05-2014</a:t>
            </a:fld>
            <a:endParaRPr lang="es-CL"/>
          </a:p>
        </p:txBody>
      </p:sp>
      <p:sp>
        <p:nvSpPr>
          <p:cNvPr id="5" name="Footer Placeholder 4"/>
          <p:cNvSpPr>
            <a:spLocks noGrp="1"/>
          </p:cNvSpPr>
          <p:nvPr>
            <p:ph type="ftr" sz="quarter" idx="11"/>
          </p:nvPr>
        </p:nvSpPr>
        <p:spPr bwMode="white"/>
        <p:txBody>
          <a:bodyPr/>
          <a:lstStyle/>
          <a:p>
            <a:endParaRPr lang="es-CL"/>
          </a:p>
        </p:txBody>
      </p:sp>
      <p:sp>
        <p:nvSpPr>
          <p:cNvPr id="6" name="Slide Number Placeholder 5"/>
          <p:cNvSpPr>
            <a:spLocks noGrp="1"/>
          </p:cNvSpPr>
          <p:nvPr>
            <p:ph type="sldNum" sz="quarter" idx="12"/>
          </p:nvPr>
        </p:nvSpPr>
        <p:spPr/>
        <p:txBody>
          <a:bodyPr/>
          <a:lstStyle/>
          <a:p>
            <a:fld id="{5B73C7E2-6B8C-4E74-9413-263302FD8CDE}" type="slidenum">
              <a:rPr lang="es-CL" smtClean="0"/>
              <a:t>‹Nº›</a:t>
            </a:fld>
            <a:endParaRPr lang="es-CL"/>
          </a:p>
        </p:txBody>
      </p:sp>
    </p:spTree>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9DE01EB-CB94-437C-BCCA-70884672011C}" type="datetimeFigureOut">
              <a:rPr lang="es-CL" smtClean="0"/>
              <a:t>27-05-2014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B73C7E2-6B8C-4E74-9413-263302FD8CDE}" type="slidenum">
              <a:rPr lang="es-CL" smtClean="0"/>
              <a:t>‹Nº›</a:t>
            </a:fld>
            <a:endParaRPr lang="es-CL"/>
          </a:p>
        </p:txBody>
      </p:sp>
    </p:spTree>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DE01EB-CB94-437C-BCCA-70884672011C}" type="datetimeFigureOut">
              <a:rPr lang="es-CL" smtClean="0"/>
              <a:t>27-05-2014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B73C7E2-6B8C-4E74-9413-263302FD8CDE}" type="slidenum">
              <a:rPr lang="es-CL" smtClean="0"/>
              <a:t>‹Nº›</a:t>
            </a:fld>
            <a:endParaRPr lang="es-CL"/>
          </a:p>
        </p:txBody>
      </p:sp>
    </p:spTree>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DE01EB-CB94-437C-BCCA-70884672011C}" type="datetimeFigureOut">
              <a:rPr lang="es-CL" smtClean="0"/>
              <a:t>27-05-2014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B73C7E2-6B8C-4E74-9413-263302FD8CDE}" type="slidenum">
              <a:rPr lang="es-CL" smtClean="0"/>
              <a:t>‹Nº›</a:t>
            </a:fld>
            <a:endParaRPr lang="es-CL"/>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DE01EB-CB94-437C-BCCA-70884672011C}" type="datetimeFigureOut">
              <a:rPr lang="es-CL" smtClean="0"/>
              <a:t>27-05-2014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B73C7E2-6B8C-4E74-9413-263302FD8CDE}" type="slidenum">
              <a:rPr lang="es-CL" smtClean="0"/>
              <a:t>‹Nº›</a:t>
            </a:fld>
            <a:endParaRPr lang="es-CL"/>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9DE01EB-CB94-437C-BCCA-70884672011C}" type="datetimeFigureOut">
              <a:rPr lang="es-CL" smtClean="0"/>
              <a:t>27-05-2014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B73C7E2-6B8C-4E74-9413-263302FD8CDE}" type="slidenum">
              <a:rPr lang="es-CL" smtClean="0"/>
              <a:t>‹Nº›</a:t>
            </a:fld>
            <a:endParaRPr lang="es-CL"/>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99DE01EB-CB94-437C-BCCA-70884672011C}" type="datetimeFigureOut">
              <a:rPr lang="es-CL" smtClean="0"/>
              <a:t>27-05-2014</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5B73C7E2-6B8C-4E74-9413-263302FD8CDE}" type="slidenum">
              <a:rPr lang="es-CL" smtClean="0"/>
              <a:t>‹Nº›</a:t>
            </a:fld>
            <a:endParaRPr lang="es-CL"/>
          </a:p>
        </p:txBody>
      </p:sp>
    </p:spTree>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9DE01EB-CB94-437C-BCCA-70884672011C}" type="datetimeFigureOut">
              <a:rPr lang="es-CL" smtClean="0"/>
              <a:t>27-05-2014</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5B73C7E2-6B8C-4E74-9413-263302FD8CDE}" type="slidenum">
              <a:rPr lang="es-CL" smtClean="0"/>
              <a:t>‹Nº›</a:t>
            </a:fld>
            <a:endParaRPr lang="es-CL"/>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9DE01EB-CB94-437C-BCCA-70884672011C}" type="datetimeFigureOut">
              <a:rPr lang="es-CL" smtClean="0"/>
              <a:t>27-05-2014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B73C7E2-6B8C-4E74-9413-263302FD8CDE}" type="slidenum">
              <a:rPr lang="es-CL" smtClean="0"/>
              <a:t>‹Nº›</a:t>
            </a:fld>
            <a:endParaRPr lang="es-CL"/>
          </a:p>
        </p:txBody>
      </p:sp>
    </p:spTree>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9DE01EB-CB94-437C-BCCA-70884672011C}" type="datetimeFigureOut">
              <a:rPr lang="es-CL" smtClean="0"/>
              <a:t>27-05-2014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B73C7E2-6B8C-4E74-9413-263302FD8CDE}" type="slidenum">
              <a:rPr lang="es-CL" smtClean="0"/>
              <a:t>‹Nº›</a:t>
            </a:fld>
            <a:endParaRPr lang="es-CL"/>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9DE01EB-CB94-437C-BCCA-70884672011C}" type="datetimeFigureOut">
              <a:rPr lang="es-CL" smtClean="0"/>
              <a:t>27-05-2014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B73C7E2-6B8C-4E74-9413-263302FD8CDE}" type="slidenum">
              <a:rPr lang="es-CL" smtClean="0"/>
              <a:t>‹Nº›</a:t>
            </a:fld>
            <a:endParaRPr lang="es-CL"/>
          </a:p>
        </p:txBody>
      </p:sp>
    </p:spTree>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9DE01EB-CB94-437C-BCCA-70884672011C}" type="datetimeFigureOut">
              <a:rPr lang="es-CL" smtClean="0"/>
              <a:t>27-05-2014</a:t>
            </a:fld>
            <a:endParaRPr lang="es-CL"/>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CL"/>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B73C7E2-6B8C-4E74-9413-263302FD8CDE}"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1859280"/>
            <a:ext cx="6584776" cy="1295400"/>
          </a:xfrm>
        </p:spPr>
        <p:txBody>
          <a:bodyPr/>
          <a:lstStyle/>
          <a:p>
            <a:r>
              <a:rPr lang="es-CL" b="1" dirty="0" smtClean="0"/>
              <a:t>LOS OBJETOS MALDITOS</a:t>
            </a:r>
            <a:endParaRPr lang="es-CL" b="1" dirty="0"/>
          </a:p>
        </p:txBody>
      </p:sp>
      <p:sp>
        <p:nvSpPr>
          <p:cNvPr id="3" name="2 Subtítulo"/>
          <p:cNvSpPr>
            <a:spLocks noGrp="1"/>
          </p:cNvSpPr>
          <p:nvPr>
            <p:ph type="subTitle" idx="1"/>
          </p:nvPr>
        </p:nvSpPr>
        <p:spPr/>
        <p:txBody>
          <a:bodyPr/>
          <a:lstStyle/>
          <a:p>
            <a:r>
              <a:rPr lang="es-CL" b="1" dirty="0" smtClean="0"/>
              <a:t>QUE SE DEBEN EVITAR</a:t>
            </a:r>
            <a:endParaRPr lang="es-CL" b="1" dirty="0"/>
          </a:p>
        </p:txBody>
      </p:sp>
      <p:sp>
        <p:nvSpPr>
          <p:cNvPr id="4" name="3 CuadroTexto"/>
          <p:cNvSpPr txBox="1"/>
          <p:nvPr/>
        </p:nvSpPr>
        <p:spPr>
          <a:xfrm>
            <a:off x="4355976" y="4653136"/>
            <a:ext cx="3744416" cy="369332"/>
          </a:xfrm>
          <a:prstGeom prst="rect">
            <a:avLst/>
          </a:prstGeom>
          <a:noFill/>
        </p:spPr>
        <p:txBody>
          <a:bodyPr wrap="square" rtlCol="0">
            <a:spAutoFit/>
          </a:bodyPr>
          <a:lstStyle/>
          <a:p>
            <a:r>
              <a:rPr lang="es-CL" b="1" dirty="0" smtClean="0"/>
              <a:t>Pastor  Juan Lagos Encalada</a:t>
            </a:r>
            <a:endParaRPr lang="es-CL" b="1" dirty="0"/>
          </a:p>
        </p:txBody>
      </p:sp>
      <p:sp>
        <p:nvSpPr>
          <p:cNvPr id="5" name="4 CuadroTexto"/>
          <p:cNvSpPr txBox="1"/>
          <p:nvPr/>
        </p:nvSpPr>
        <p:spPr>
          <a:xfrm>
            <a:off x="2051720" y="1736087"/>
            <a:ext cx="4896544" cy="400110"/>
          </a:xfrm>
          <a:prstGeom prst="rect">
            <a:avLst/>
          </a:prstGeom>
          <a:noFill/>
        </p:spPr>
        <p:txBody>
          <a:bodyPr wrap="square" rtlCol="0">
            <a:spAutoFit/>
          </a:bodyPr>
          <a:lstStyle/>
          <a:p>
            <a:r>
              <a:rPr lang="es-CL" sz="2000" b="1" dirty="0" smtClean="0"/>
              <a:t>IGLESIA JESÚS NUESTRO REFUGIO</a:t>
            </a:r>
            <a:endParaRPr lang="es-CL" sz="2000" b="1" dirty="0"/>
          </a:p>
        </p:txBody>
      </p:sp>
    </p:spTree>
    <p:extLst>
      <p:ext uri="{BB962C8B-B14F-4D97-AF65-F5344CB8AC3E}">
        <p14:creationId xmlns:p14="http://schemas.microsoft.com/office/powerpoint/2010/main" val="3100378603"/>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adornos</a:t>
            </a:r>
            <a:endParaRPr lang="es-CL" dirty="0"/>
          </a:p>
        </p:txBody>
      </p:sp>
      <p:sp>
        <p:nvSpPr>
          <p:cNvPr id="3" name="2 Marcador de contenido"/>
          <p:cNvSpPr>
            <a:spLocks noGrp="1"/>
          </p:cNvSpPr>
          <p:nvPr>
            <p:ph idx="1"/>
          </p:nvPr>
        </p:nvSpPr>
        <p:spPr/>
        <p:txBody>
          <a:bodyPr>
            <a:normAutofit fontScale="85000" lnSpcReduction="20000"/>
          </a:bodyPr>
          <a:lstStyle/>
          <a:p>
            <a:r>
              <a:rPr lang="es-CL" dirty="0"/>
              <a:t>-</a:t>
            </a:r>
            <a:r>
              <a:rPr lang="es-CL" b="1" dirty="0"/>
              <a:t>Salmos y otras oraciones pegadas detrás de las puertas como amuletos de protección</a:t>
            </a:r>
          </a:p>
          <a:p>
            <a:r>
              <a:rPr lang="es-CL" b="1" dirty="0"/>
              <a:t>-Evitemos todo adorno chino:  Bustos de Buda, jarrones orientales                            </a:t>
            </a:r>
          </a:p>
          <a:p>
            <a:r>
              <a:rPr lang="es-CL" b="1" dirty="0"/>
              <a:t>-Todo adorno africano (mujeres de diversas índoles)</a:t>
            </a:r>
          </a:p>
          <a:p>
            <a:r>
              <a:rPr lang="es-CL" b="1" dirty="0"/>
              <a:t>-Bailarinas orientales y mujeres del kamasutra       </a:t>
            </a:r>
          </a:p>
          <a:p>
            <a:r>
              <a:rPr lang="es-CL" b="1" dirty="0"/>
              <a:t>-</a:t>
            </a:r>
            <a:r>
              <a:rPr lang="es-CL" b="1" dirty="0" err="1"/>
              <a:t>Buhos</a:t>
            </a:r>
            <a:r>
              <a:rPr lang="es-CL" b="1" dirty="0"/>
              <a:t>,  lechuzas, cuervos y serpientes</a:t>
            </a:r>
          </a:p>
          <a:p>
            <a:r>
              <a:rPr lang="es-CL" b="1" dirty="0"/>
              <a:t>-VARITAS DE INCIENSO: especialmente la que preparan los </a:t>
            </a:r>
            <a:r>
              <a:rPr lang="es-CL" b="1" dirty="0" err="1"/>
              <a:t>Krisnas</a:t>
            </a:r>
            <a:r>
              <a:rPr lang="es-CL" b="1" dirty="0"/>
              <a:t>, para "las buenas vibras",    Velas de colores "curadas" o de formas extrañas</a:t>
            </a:r>
          </a:p>
          <a:p>
            <a:endParaRPr lang="es-CL" b="1" dirty="0"/>
          </a:p>
        </p:txBody>
      </p:sp>
    </p:spTree>
    <p:extLst>
      <p:ext uri="{BB962C8B-B14F-4D97-AF65-F5344CB8AC3E}">
        <p14:creationId xmlns:p14="http://schemas.microsoft.com/office/powerpoint/2010/main" val="578481277"/>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adornos</a:t>
            </a:r>
            <a:endParaRPr lang="es-CL" dirty="0"/>
          </a:p>
        </p:txBody>
      </p:sp>
      <p:sp>
        <p:nvSpPr>
          <p:cNvPr id="3" name="2 Marcador de contenido"/>
          <p:cNvSpPr>
            <a:spLocks noGrp="1"/>
          </p:cNvSpPr>
          <p:nvPr>
            <p:ph idx="1"/>
          </p:nvPr>
        </p:nvSpPr>
        <p:spPr/>
        <p:txBody>
          <a:bodyPr>
            <a:normAutofit lnSpcReduction="10000"/>
          </a:bodyPr>
          <a:lstStyle/>
          <a:p>
            <a:r>
              <a:rPr lang="es-CL" dirty="0"/>
              <a:t>-Cualquier adorno que sea para traer prosperidad, armonía y similares</a:t>
            </a:r>
          </a:p>
          <a:p>
            <a:r>
              <a:rPr lang="es-CL" dirty="0"/>
              <a:t>-Adornos de indios (mayas, celtas)</a:t>
            </a:r>
          </a:p>
          <a:p>
            <a:r>
              <a:rPr lang="es-CL" dirty="0"/>
              <a:t>-Retratos de muertos con vidas truculentas o que se hayan suicidado</a:t>
            </a:r>
          </a:p>
          <a:p>
            <a:r>
              <a:rPr lang="es-CL" dirty="0"/>
              <a:t>-Muebles viejos provenientes de otras personas que no son conocidas</a:t>
            </a:r>
          </a:p>
          <a:p>
            <a:endParaRPr lang="es-CL" dirty="0"/>
          </a:p>
        </p:txBody>
      </p:sp>
    </p:spTree>
    <p:extLst>
      <p:ext uri="{BB962C8B-B14F-4D97-AF65-F5344CB8AC3E}">
        <p14:creationId xmlns:p14="http://schemas.microsoft.com/office/powerpoint/2010/main" val="1895036513"/>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
            </a:r>
            <a:br>
              <a:rPr lang="es-CL" dirty="0"/>
            </a:br>
            <a:r>
              <a:rPr lang="es-CL" dirty="0"/>
              <a:t/>
            </a:r>
            <a:br>
              <a:rPr lang="es-CL" dirty="0"/>
            </a:br>
            <a:r>
              <a:rPr lang="es-CL" dirty="0" smtClean="0"/>
              <a:t>tu cuerpo</a:t>
            </a:r>
            <a:endParaRPr lang="es-CL" dirty="0"/>
          </a:p>
        </p:txBody>
      </p:sp>
      <p:sp>
        <p:nvSpPr>
          <p:cNvPr id="3" name="2 Marcador de contenido"/>
          <p:cNvSpPr>
            <a:spLocks noGrp="1"/>
          </p:cNvSpPr>
          <p:nvPr>
            <p:ph idx="1"/>
          </p:nvPr>
        </p:nvSpPr>
        <p:spPr/>
        <p:txBody>
          <a:bodyPr>
            <a:normAutofit fontScale="77500" lnSpcReduction="20000"/>
          </a:bodyPr>
          <a:lstStyle/>
          <a:p>
            <a:r>
              <a:rPr lang="es-CL" b="1" dirty="0"/>
              <a:t>NO PONGAS EN EL TEMPLO DE DIOS (Tu cuerpo</a:t>
            </a:r>
            <a:r>
              <a:rPr lang="es-CL" b="1" dirty="0" smtClean="0"/>
              <a:t>):</a:t>
            </a:r>
          </a:p>
          <a:p>
            <a:r>
              <a:rPr lang="es-CL" sz="1900" b="1" dirty="0"/>
              <a:t>-Camisetas con simbología astral, </a:t>
            </a:r>
            <a:r>
              <a:rPr lang="es-CL" sz="1900" b="1" dirty="0" err="1"/>
              <a:t>illuminati</a:t>
            </a:r>
            <a:r>
              <a:rPr lang="es-CL" sz="1900" b="1" dirty="0"/>
              <a:t> o nueva era (estrellas de 5 puntas, mariposas monarca, pirámides, ojos, cruces invertidas o letras incomprensibles</a:t>
            </a:r>
          </a:p>
          <a:p>
            <a:r>
              <a:rPr lang="es-CL" sz="1900" b="1" dirty="0"/>
              <a:t>-No uses camisetas de dibujos abstractos o que no se entiendan</a:t>
            </a:r>
          </a:p>
          <a:p>
            <a:r>
              <a:rPr lang="es-CL" sz="1900" b="1" dirty="0"/>
              <a:t>-No uses camisetas con búhos, lechuzas o simbología </a:t>
            </a:r>
            <a:r>
              <a:rPr lang="es-CL" sz="1900" b="1" dirty="0" err="1"/>
              <a:t>iluminati</a:t>
            </a:r>
            <a:endParaRPr lang="es-CL" sz="1900" b="1" dirty="0"/>
          </a:p>
          <a:p>
            <a:r>
              <a:rPr lang="es-CL" sz="1900" b="1" dirty="0"/>
              <a:t>-Las mujeres vestidos con dibujos de  pieles de tigre</a:t>
            </a:r>
          </a:p>
          <a:p>
            <a:r>
              <a:rPr lang="es-CL" sz="1900" b="1" dirty="0"/>
              <a:t>-No usar carteras ni billeteras forma de búho, lechuza, serpiente o murciélago</a:t>
            </a:r>
            <a:r>
              <a:rPr lang="es-CL" dirty="0"/>
              <a:t>.</a:t>
            </a:r>
          </a:p>
          <a:p>
            <a:endParaRPr lang="es-CL" dirty="0"/>
          </a:p>
          <a:p>
            <a:endParaRPr lang="es-CL" dirty="0"/>
          </a:p>
        </p:txBody>
      </p:sp>
    </p:spTree>
    <p:extLst>
      <p:ext uri="{BB962C8B-B14F-4D97-AF65-F5344CB8AC3E}">
        <p14:creationId xmlns:p14="http://schemas.microsoft.com/office/powerpoint/2010/main" val="3763698779"/>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t</a:t>
            </a:r>
            <a:r>
              <a:rPr lang="es-CL" dirty="0" smtClean="0"/>
              <a:t>u cuerpo</a:t>
            </a:r>
            <a:endParaRPr lang="es-CL" dirty="0"/>
          </a:p>
        </p:txBody>
      </p:sp>
      <p:sp>
        <p:nvSpPr>
          <p:cNvPr id="3" name="2 Marcador de contenido"/>
          <p:cNvSpPr>
            <a:spLocks noGrp="1"/>
          </p:cNvSpPr>
          <p:nvPr>
            <p:ph idx="1"/>
          </p:nvPr>
        </p:nvSpPr>
        <p:spPr>
          <a:xfrm>
            <a:off x="1371600" y="2132856"/>
            <a:ext cx="6400800" cy="3353545"/>
          </a:xfrm>
        </p:spPr>
        <p:txBody>
          <a:bodyPr>
            <a:normAutofit fontScale="85000" lnSpcReduction="10000"/>
          </a:bodyPr>
          <a:lstStyle/>
          <a:p>
            <a:r>
              <a:rPr lang="es-CL" dirty="0"/>
              <a:t>-DIJES, GARGANTILLAS Y PUELSERAS CURATIVAS: con bolas o ángeles de cuarzo, con  arañas, salamanquejas, plumas de aves, culebras, búhos murciélagos y similares</a:t>
            </a:r>
          </a:p>
          <a:p>
            <a:r>
              <a:rPr lang="es-CL" dirty="0"/>
              <a:t>-No guardes ropas intimas o prendas de vestir que signifique perpetuar recuerdos de situaciones pasionales del pasado</a:t>
            </a:r>
          </a:p>
          <a:p>
            <a:r>
              <a:rPr lang="es-CL" dirty="0"/>
              <a:t>-Ropa ajena</a:t>
            </a:r>
          </a:p>
          <a:p>
            <a:r>
              <a:rPr lang="es-CL" dirty="0"/>
              <a:t>-Ponerles aseguranzas a los niños en forma de pulseras</a:t>
            </a:r>
          </a:p>
          <a:p>
            <a:r>
              <a:rPr lang="es-CL" dirty="0"/>
              <a:t>-Los hijos de Dios no podemos dormir desnudos</a:t>
            </a:r>
          </a:p>
          <a:p>
            <a:r>
              <a:rPr lang="es-CL" dirty="0"/>
              <a:t>-CADENAS:  Evitar las de cruces invertidas y triángulos</a:t>
            </a:r>
          </a:p>
          <a:p>
            <a:endParaRPr lang="es-CL" dirty="0"/>
          </a:p>
        </p:txBody>
      </p:sp>
    </p:spTree>
    <p:extLst>
      <p:ext uri="{BB962C8B-B14F-4D97-AF65-F5344CB8AC3E}">
        <p14:creationId xmlns:p14="http://schemas.microsoft.com/office/powerpoint/2010/main" val="4210907440"/>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BOLSOS, ACCESORIOS  Y </a:t>
            </a:r>
            <a:endParaRPr lang="es-CL" dirty="0"/>
          </a:p>
        </p:txBody>
      </p:sp>
      <p:sp>
        <p:nvSpPr>
          <p:cNvPr id="3" name="2 Marcador de contenido"/>
          <p:cNvSpPr>
            <a:spLocks noGrp="1"/>
          </p:cNvSpPr>
          <p:nvPr>
            <p:ph idx="1"/>
          </p:nvPr>
        </p:nvSpPr>
        <p:spPr/>
        <p:txBody>
          <a:bodyPr>
            <a:normAutofit fontScale="85000" lnSpcReduction="20000"/>
          </a:bodyPr>
          <a:lstStyle/>
          <a:p>
            <a:r>
              <a:rPr lang="es-CL" dirty="0"/>
              <a:t>BOLSOS, ACCESORIOS  Y ZAPATOS DE PIELES DE SERPIENTE Y REPTILES:</a:t>
            </a:r>
          </a:p>
          <a:p>
            <a:r>
              <a:rPr lang="es-CL" b="1" i="1" dirty="0"/>
              <a:t>Levítico 11: 44-45</a:t>
            </a:r>
            <a:r>
              <a:rPr lang="es-CL" i="1" dirty="0"/>
              <a:t>, </a:t>
            </a:r>
            <a:r>
              <a:rPr lang="es-CL" b="1" i="1" dirty="0"/>
              <a:t>“Porque yo soy Jehová vuestro Dios; vosotros por tanto</a:t>
            </a:r>
            <a:endParaRPr lang="es-CL" b="1" dirty="0"/>
          </a:p>
          <a:p>
            <a:r>
              <a:rPr lang="es-CL" b="1" i="1" dirty="0"/>
              <a:t>os santificaréis, y seréis santos, porque yo soy santo; así que no contaminéis</a:t>
            </a:r>
            <a:endParaRPr lang="es-CL" b="1" dirty="0"/>
          </a:p>
          <a:p>
            <a:r>
              <a:rPr lang="es-CL" b="1" i="1" dirty="0"/>
              <a:t>vuestras personas con ningún animal que se arrastre sobre la tierra. Porque</a:t>
            </a:r>
            <a:endParaRPr lang="es-CL" b="1" dirty="0"/>
          </a:p>
          <a:p>
            <a:r>
              <a:rPr lang="es-CL" b="1" i="1" dirty="0"/>
              <a:t>yo soy Jehová, que os hago subir de la tierra de Egipto para ser vuestro</a:t>
            </a:r>
            <a:endParaRPr lang="es-CL" b="1" dirty="0"/>
          </a:p>
          <a:p>
            <a:r>
              <a:rPr lang="es-CL" b="1" i="1" dirty="0"/>
              <a:t>Dios: seréis, pues, santos, porque yo soy santo”.</a:t>
            </a:r>
            <a:endParaRPr lang="es-CL" b="1" dirty="0"/>
          </a:p>
          <a:p>
            <a:endParaRPr lang="es-CL" b="1" dirty="0"/>
          </a:p>
        </p:txBody>
      </p:sp>
    </p:spTree>
    <p:extLst>
      <p:ext uri="{BB962C8B-B14F-4D97-AF65-F5344CB8AC3E}">
        <p14:creationId xmlns:p14="http://schemas.microsoft.com/office/powerpoint/2010/main" val="3254551350"/>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a:t>Ni tampoco bolsos</a:t>
            </a:r>
            <a:endParaRPr lang="es-CL" dirty="0"/>
          </a:p>
        </p:txBody>
      </p:sp>
      <p:sp>
        <p:nvSpPr>
          <p:cNvPr id="3" name="2 Marcador de contenido"/>
          <p:cNvSpPr>
            <a:spLocks noGrp="1"/>
          </p:cNvSpPr>
          <p:nvPr>
            <p:ph idx="1"/>
          </p:nvPr>
        </p:nvSpPr>
        <p:spPr/>
        <p:txBody>
          <a:bodyPr>
            <a:normAutofit fontScale="85000" lnSpcReduction="10000"/>
          </a:bodyPr>
          <a:lstStyle/>
          <a:p>
            <a:r>
              <a:rPr lang="es-CL" b="1" dirty="0"/>
              <a:t>Ni tampoco bolsos, carteras y billeteras que tengan formas de búhos, serpientes, sapos o lechuzas</a:t>
            </a:r>
            <a:r>
              <a:rPr lang="es-CL" b="1" dirty="0" smtClean="0"/>
              <a:t>.</a:t>
            </a:r>
          </a:p>
          <a:p>
            <a:r>
              <a:rPr lang="es-CL" b="1" dirty="0"/>
              <a:t>-MEDICINA ALTERNATIVA: </a:t>
            </a:r>
            <a:r>
              <a:rPr lang="es-CL" dirty="0"/>
              <a:t>evitar todo lo que provenga del hinduismo, de tradiciones africanas o de la medicina tradicional china, porque todas estas prácticas tienen manipulación espiritual satánica de sus instrumentos y sustancias y su objetivo es anular a los santos y debilitar su poder en Cristo Jesús. Está claro que satanás no saca a satanás en la </a:t>
            </a:r>
            <a:r>
              <a:rPr lang="es-CL" dirty="0" smtClean="0"/>
              <a:t>liberación</a:t>
            </a:r>
            <a:r>
              <a:rPr lang="es-CL" dirty="0"/>
              <a:t> </a:t>
            </a:r>
          </a:p>
          <a:p>
            <a:r>
              <a:rPr lang="es-CL" dirty="0"/>
              <a:t>MATEO 12:26:</a:t>
            </a:r>
          </a:p>
          <a:p>
            <a:endParaRPr lang="es-CL" dirty="0"/>
          </a:p>
          <a:p>
            <a:endParaRPr lang="es-CL" dirty="0"/>
          </a:p>
        </p:txBody>
      </p:sp>
    </p:spTree>
    <p:extLst>
      <p:ext uri="{BB962C8B-B14F-4D97-AF65-F5344CB8AC3E}">
        <p14:creationId xmlns:p14="http://schemas.microsoft.com/office/powerpoint/2010/main" val="278732646"/>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Satanás V/s satanás</a:t>
            </a:r>
            <a:endParaRPr lang="es-CL" dirty="0"/>
          </a:p>
        </p:txBody>
      </p:sp>
      <p:sp>
        <p:nvSpPr>
          <p:cNvPr id="3" name="2 Marcador de contenido"/>
          <p:cNvSpPr>
            <a:spLocks noGrp="1"/>
          </p:cNvSpPr>
          <p:nvPr>
            <p:ph idx="1"/>
          </p:nvPr>
        </p:nvSpPr>
        <p:spPr/>
        <p:txBody>
          <a:bodyPr>
            <a:normAutofit fontScale="85000" lnSpcReduction="10000"/>
          </a:bodyPr>
          <a:lstStyle/>
          <a:p>
            <a:r>
              <a:rPr lang="es-CL" dirty="0"/>
              <a:t> </a:t>
            </a:r>
            <a:r>
              <a:rPr lang="es-CL" i="1" dirty="0"/>
              <a:t>Si Satanás expulsa a Satanás, está dividido contra sí mismo. ¿Cómo puede, entonces, mantenerse en pie su reino? </a:t>
            </a:r>
            <a:endParaRPr lang="es-CL" dirty="0"/>
          </a:p>
          <a:p>
            <a:r>
              <a:rPr lang="es-CL" b="1" dirty="0"/>
              <a:t>-Acupuntura</a:t>
            </a:r>
            <a:r>
              <a:rPr lang="es-CL" dirty="0"/>
              <a:t> (Origen: Medicina tradicional china) Los puntos provienen de la teoría de los meridianos y su objetivo, según quienes  las aplican, es equilibrar la energía del órgano afectado). La acupuntura es hacer Vudú con seres humanos.    La acupuntura en los NO creyentes suele tener efecto placebo, pero cuando un cristiano cae en esa práctica, el enemigo mismo es quien por su influencia maligna, instila a través de las agujas, espíritus o sustancias que inutilizarán al cristiano si éste tiene que enfrentar una batalla espiritual.</a:t>
            </a:r>
          </a:p>
          <a:p>
            <a:endParaRPr lang="es-CL" dirty="0"/>
          </a:p>
        </p:txBody>
      </p:sp>
    </p:spTree>
    <p:extLst>
      <p:ext uri="{BB962C8B-B14F-4D97-AF65-F5344CB8AC3E}">
        <p14:creationId xmlns:p14="http://schemas.microsoft.com/office/powerpoint/2010/main" val="2350909870"/>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Medicina alternativa</a:t>
            </a:r>
            <a:endParaRPr lang="es-CL" dirty="0"/>
          </a:p>
        </p:txBody>
      </p:sp>
      <p:sp>
        <p:nvSpPr>
          <p:cNvPr id="3" name="2 Marcador de contenido"/>
          <p:cNvSpPr>
            <a:spLocks noGrp="1"/>
          </p:cNvSpPr>
          <p:nvPr>
            <p:ph idx="1"/>
          </p:nvPr>
        </p:nvSpPr>
        <p:spPr/>
        <p:txBody>
          <a:bodyPr>
            <a:normAutofit/>
          </a:bodyPr>
          <a:lstStyle/>
          <a:p>
            <a:r>
              <a:rPr lang="es-CL" dirty="0"/>
              <a:t>Existen testimonios de que los cristianos que están próximos o destinados a batallar espiritualmente y, previamente han caído en estos centros, días o años después comprueban que al enfrentarse con un demonio, no pueden pronunciar el nombre de Cristo porque se les atranca una letra o quieren pronunciar las frases de liberación  y sencillamente no pueden, lo tienen en su mente pero no sale de sus bocas.   Esta es la historia de la autora de este artículo.</a:t>
            </a:r>
          </a:p>
          <a:p>
            <a:pPr indent="0">
              <a:buNone/>
            </a:pPr>
            <a:endParaRPr lang="es-CL" dirty="0"/>
          </a:p>
          <a:p>
            <a:endParaRPr lang="es-CL" dirty="0"/>
          </a:p>
        </p:txBody>
      </p:sp>
    </p:spTree>
    <p:extLst>
      <p:ext uri="{BB962C8B-B14F-4D97-AF65-F5344CB8AC3E}">
        <p14:creationId xmlns:p14="http://schemas.microsoft.com/office/powerpoint/2010/main" val="325220763"/>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Medicinas alternativas</a:t>
            </a:r>
            <a:endParaRPr lang="es-CL" dirty="0"/>
          </a:p>
        </p:txBody>
      </p:sp>
      <p:sp>
        <p:nvSpPr>
          <p:cNvPr id="3" name="2 Marcador de contenido"/>
          <p:cNvSpPr>
            <a:spLocks noGrp="1"/>
          </p:cNvSpPr>
          <p:nvPr>
            <p:ph idx="1"/>
          </p:nvPr>
        </p:nvSpPr>
        <p:spPr/>
        <p:txBody>
          <a:bodyPr>
            <a:normAutofit fontScale="77500" lnSpcReduction="20000"/>
          </a:bodyPr>
          <a:lstStyle/>
          <a:p>
            <a:r>
              <a:rPr lang="es-CL" b="1" dirty="0"/>
              <a:t>-HOMEOPATÍA, LECTURA DEL IRIS:</a:t>
            </a:r>
            <a:r>
              <a:rPr lang="es-CL" dirty="0"/>
              <a:t>  Tienen el mismo objetivo satánico de la acupuntura.  Anular el poder del Cristiano para defenderse con Cristo</a:t>
            </a:r>
            <a:r>
              <a:rPr lang="es-CL" dirty="0" smtClean="0"/>
              <a:t>.</a:t>
            </a:r>
            <a:r>
              <a:rPr lang="es-CL" dirty="0"/>
              <a:t> </a:t>
            </a:r>
          </a:p>
          <a:p>
            <a:r>
              <a:rPr lang="es-CL" dirty="0"/>
              <a:t>-</a:t>
            </a:r>
            <a:r>
              <a:rPr lang="es-CL" b="1" dirty="0"/>
              <a:t>Bioenergética, </a:t>
            </a:r>
            <a:r>
              <a:rPr lang="es-CL" b="1" dirty="0" err="1"/>
              <a:t>Reiky</a:t>
            </a:r>
            <a:r>
              <a:rPr lang="es-CL" b="1" dirty="0"/>
              <a:t>, terapias con gemas:</a:t>
            </a:r>
            <a:r>
              <a:rPr lang="es-CL" dirty="0"/>
              <a:t>  Esto hace lo mismo que la acupuntura y la homeopatía</a:t>
            </a:r>
            <a:br>
              <a:rPr lang="es-CL" dirty="0"/>
            </a:br>
            <a:r>
              <a:rPr lang="es-CL" b="1" dirty="0"/>
              <a:t>-Programación Neurolingüística:</a:t>
            </a:r>
            <a:r>
              <a:rPr lang="es-CL" dirty="0"/>
              <a:t>  Es programación mental.  Es una práctica satánica que puede ocasionar daños sicológicos y mentales irreparables</a:t>
            </a:r>
          </a:p>
          <a:p>
            <a:r>
              <a:rPr lang="es-CL" b="1" dirty="0"/>
              <a:t>-Música para meditación o relajación sin voz:</a:t>
            </a:r>
            <a:r>
              <a:rPr lang="es-CL" dirty="0"/>
              <a:t>  altamente peligrosa, pretende dejar la mente en blanco para que los demonios invocados a través de los mensajes subliminales entren en la mente de las personas.</a:t>
            </a:r>
            <a:br>
              <a:rPr lang="es-CL" dirty="0"/>
            </a:br>
            <a:r>
              <a:rPr lang="es-CL" b="1" dirty="0"/>
              <a:t>-Meditación trascendental, yoga y similares (origen budista e hinduista)</a:t>
            </a:r>
            <a:endParaRPr lang="es-CL" dirty="0"/>
          </a:p>
          <a:p>
            <a:endParaRPr lang="es-CL" dirty="0"/>
          </a:p>
        </p:txBody>
      </p:sp>
    </p:spTree>
    <p:extLst>
      <p:ext uri="{BB962C8B-B14F-4D97-AF65-F5344CB8AC3E}">
        <p14:creationId xmlns:p14="http://schemas.microsoft.com/office/powerpoint/2010/main" val="1603354230"/>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Películas y otros</a:t>
            </a:r>
            <a:endParaRPr lang="es-CL" dirty="0"/>
          </a:p>
        </p:txBody>
      </p:sp>
      <p:sp>
        <p:nvSpPr>
          <p:cNvPr id="3" name="2 Marcador de contenido"/>
          <p:cNvSpPr>
            <a:spLocks noGrp="1"/>
          </p:cNvSpPr>
          <p:nvPr>
            <p:ph idx="1"/>
          </p:nvPr>
        </p:nvSpPr>
        <p:spPr/>
        <p:txBody>
          <a:bodyPr>
            <a:normAutofit fontScale="70000" lnSpcReduction="20000"/>
          </a:bodyPr>
          <a:lstStyle/>
          <a:p>
            <a:r>
              <a:rPr lang="es-CL" b="1" dirty="0"/>
              <a:t>-PROGRAMAS Y PELICULAS CON PERSONAJES COMO:</a:t>
            </a:r>
            <a:endParaRPr lang="es-CL" dirty="0"/>
          </a:p>
          <a:p>
            <a:r>
              <a:rPr lang="es-CL" sz="2000" dirty="0" smtClean="0"/>
              <a:t>-</a:t>
            </a:r>
            <a:r>
              <a:rPr lang="es-CL" sz="2000" dirty="0"/>
              <a:t>Nintendo y otros juegos donde el niño asesina 1000 personas en una sesión de juego.</a:t>
            </a:r>
          </a:p>
          <a:p>
            <a:r>
              <a:rPr lang="en-US" sz="2000" dirty="0"/>
              <a:t>-Vampiros, Harry Potter, happy tree, batman, superman</a:t>
            </a:r>
            <a:endParaRPr lang="es-CL" sz="2000" dirty="0"/>
          </a:p>
          <a:p>
            <a:r>
              <a:rPr lang="es-CL" sz="2000" dirty="0"/>
              <a:t>-Flash, el hombre araña, Pokemon,  </a:t>
            </a:r>
          </a:p>
          <a:p>
            <a:r>
              <a:rPr lang="es-CL" sz="2000" dirty="0"/>
              <a:t>-Demonio de Tasmania, duendes, gremlins</a:t>
            </a:r>
          </a:p>
          <a:p>
            <a:r>
              <a:rPr lang="es-CL" sz="2000" dirty="0"/>
              <a:t>-Películas de Exorcismo</a:t>
            </a:r>
          </a:p>
          <a:p>
            <a:r>
              <a:rPr lang="es-CL" sz="2000" dirty="0"/>
              <a:t>-Películas de horror</a:t>
            </a:r>
          </a:p>
          <a:p>
            <a:r>
              <a:rPr lang="es-CL" sz="2000" dirty="0"/>
              <a:t>A través de una película puede entrar un espíritu inmundo y ocupar un hogar o a una persona si éstos tienen sus puertas abiertas:</a:t>
            </a:r>
          </a:p>
          <a:p>
            <a:endParaRPr lang="es-CL" sz="2000" dirty="0"/>
          </a:p>
        </p:txBody>
      </p:sp>
    </p:spTree>
    <p:extLst>
      <p:ext uri="{BB962C8B-B14F-4D97-AF65-F5344CB8AC3E}">
        <p14:creationId xmlns:p14="http://schemas.microsoft.com/office/powerpoint/2010/main" val="3177119207"/>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t>Textos bíblicos</a:t>
            </a:r>
            <a:endParaRPr lang="es-CL" b="1" dirty="0"/>
          </a:p>
        </p:txBody>
      </p:sp>
      <p:sp>
        <p:nvSpPr>
          <p:cNvPr id="3" name="2 Marcador de contenido"/>
          <p:cNvSpPr>
            <a:spLocks noGrp="1"/>
          </p:cNvSpPr>
          <p:nvPr>
            <p:ph idx="1"/>
          </p:nvPr>
        </p:nvSpPr>
        <p:spPr/>
        <p:txBody>
          <a:bodyPr>
            <a:normAutofit fontScale="92500" lnSpcReduction="10000"/>
          </a:bodyPr>
          <a:lstStyle/>
          <a:p>
            <a:r>
              <a:rPr lang="es-CL" b="1" i="1" dirty="0"/>
              <a:t>(2 Corintios 7: 1)=</a:t>
            </a:r>
            <a:r>
              <a:rPr lang="es-CL" i="1" dirty="0"/>
              <a:t> </a:t>
            </a:r>
            <a:r>
              <a:rPr lang="es-CL" sz="2800" b="1" i="1" dirty="0"/>
              <a:t>Así que, amados, puesto que tenemos tales promesas, limpiémonos de toda </a:t>
            </a:r>
            <a:r>
              <a:rPr lang="es-CL" sz="2800" b="1" i="1" u="sng" dirty="0"/>
              <a:t>contaminación de carne y de espíritu</a:t>
            </a:r>
            <a:r>
              <a:rPr lang="es-CL" sz="2800" b="1" i="1" dirty="0"/>
              <a:t>, perfeccionando la santidad en el temor de Dios.</a:t>
            </a:r>
            <a:endParaRPr lang="es-CL" sz="2800" b="1" dirty="0"/>
          </a:p>
          <a:p>
            <a:endParaRPr lang="es-CL" dirty="0"/>
          </a:p>
        </p:txBody>
      </p:sp>
    </p:spTree>
    <p:extLst>
      <p:ext uri="{BB962C8B-B14F-4D97-AF65-F5344CB8AC3E}">
        <p14:creationId xmlns:p14="http://schemas.microsoft.com/office/powerpoint/2010/main" val="2946568909"/>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lecturas</a:t>
            </a:r>
            <a:endParaRPr lang="es-CL" dirty="0"/>
          </a:p>
        </p:txBody>
      </p:sp>
      <p:sp>
        <p:nvSpPr>
          <p:cNvPr id="3" name="2 Marcador de contenido"/>
          <p:cNvSpPr>
            <a:spLocks noGrp="1"/>
          </p:cNvSpPr>
          <p:nvPr>
            <p:ph idx="1"/>
          </p:nvPr>
        </p:nvSpPr>
        <p:spPr/>
        <p:txBody>
          <a:bodyPr>
            <a:normAutofit fontScale="92500" lnSpcReduction="10000"/>
          </a:bodyPr>
          <a:lstStyle/>
          <a:p>
            <a:r>
              <a:rPr lang="es-CL" b="1" dirty="0"/>
              <a:t>-LIBROS: </a:t>
            </a:r>
            <a:r>
              <a:rPr lang="es-CL" dirty="0"/>
              <a:t>Quememos todo libro de metafísica, física cuántica, presupuntura, Ovnis, yoga, magia, numerología, Oraciones poderosas, Ovnis, horóscopos,  kamasutra,  manuales de sexo, Play </a:t>
            </a:r>
            <a:r>
              <a:rPr lang="es-CL" dirty="0" err="1"/>
              <a:t>boy</a:t>
            </a:r>
            <a:r>
              <a:rPr lang="es-CL" dirty="0"/>
              <a:t> y todo lo que sea pornografía.  A la luz de las escrituras veamos por qué hay que quemarlos</a:t>
            </a:r>
            <a:r>
              <a:rPr lang="es-CL" dirty="0" smtClean="0"/>
              <a:t>. </a:t>
            </a:r>
            <a:r>
              <a:rPr lang="es-CL" dirty="0"/>
              <a:t>Hechos 19:19 “Varios de ellos, que practicaban la hechicería, trajeron sus libros de conjuros y los quemaron en una hoguera pública. El valor total de los libros fue de cincuenta mil monedas de plata”.</a:t>
            </a:r>
          </a:p>
          <a:p>
            <a:pPr indent="0">
              <a:buNone/>
            </a:pPr>
            <a:r>
              <a:rPr lang="es-CL" dirty="0"/>
              <a:t> </a:t>
            </a:r>
          </a:p>
          <a:p>
            <a:endParaRPr lang="es-CL" dirty="0"/>
          </a:p>
          <a:p>
            <a:endParaRPr lang="es-CL" dirty="0"/>
          </a:p>
        </p:txBody>
      </p:sp>
    </p:spTree>
    <p:extLst>
      <p:ext uri="{BB962C8B-B14F-4D97-AF65-F5344CB8AC3E}">
        <p14:creationId xmlns:p14="http://schemas.microsoft.com/office/powerpoint/2010/main" val="3826145878"/>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atención</a:t>
            </a:r>
            <a:endParaRPr lang="es-CL" dirty="0"/>
          </a:p>
        </p:txBody>
      </p:sp>
      <p:sp>
        <p:nvSpPr>
          <p:cNvPr id="3" name="2 Marcador de contenido"/>
          <p:cNvSpPr>
            <a:spLocks noGrp="1"/>
          </p:cNvSpPr>
          <p:nvPr>
            <p:ph idx="1"/>
          </p:nvPr>
        </p:nvSpPr>
        <p:spPr/>
        <p:txBody>
          <a:bodyPr>
            <a:normAutofit fontScale="92500" lnSpcReduction="10000"/>
          </a:bodyPr>
          <a:lstStyle/>
          <a:p>
            <a:r>
              <a:rPr lang="es-CL" b="1" dirty="0"/>
              <a:t>ATENCION HERMANOS:</a:t>
            </a:r>
            <a:r>
              <a:rPr lang="es-CL" dirty="0"/>
              <a:t> En una casa donde haya estas cosas no podrá operar el espíritu de nuestro señor con Todo su poder.  Por lo tanto estas cosas nos debilitarán espiritualmente en la batalla espiritual que todos debemos librar.  Es ese el objetivo de toda esta manipulación</a:t>
            </a:r>
            <a:br>
              <a:rPr lang="es-CL" dirty="0"/>
            </a:br>
            <a:r>
              <a:rPr lang="es-CL" dirty="0"/>
              <a:t>Josué 6: 18-20</a:t>
            </a:r>
          </a:p>
          <a:p>
            <a:r>
              <a:rPr lang="es-CL" b="1" baseline="30000" dirty="0"/>
              <a:t>18 </a:t>
            </a:r>
            <a:r>
              <a:rPr lang="es-CL" dirty="0"/>
              <a:t>Pero vosotros guardaos del anatema; ni toquéis, ni toméis alguna cosa del anatema, no sea que hagáis anatema el campamento de Israel, y lo turbéis.</a:t>
            </a:r>
          </a:p>
          <a:p>
            <a:endParaRPr lang="es-CL" dirty="0"/>
          </a:p>
        </p:txBody>
      </p:sp>
    </p:spTree>
    <p:extLst>
      <p:ext uri="{BB962C8B-B14F-4D97-AF65-F5344CB8AC3E}">
        <p14:creationId xmlns:p14="http://schemas.microsoft.com/office/powerpoint/2010/main" val="48799047"/>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atención</a:t>
            </a:r>
            <a:endParaRPr lang="es-CL" dirty="0"/>
          </a:p>
        </p:txBody>
      </p:sp>
      <p:sp>
        <p:nvSpPr>
          <p:cNvPr id="3" name="2 Marcador de contenido"/>
          <p:cNvSpPr>
            <a:spLocks noGrp="1"/>
          </p:cNvSpPr>
          <p:nvPr>
            <p:ph idx="1"/>
          </p:nvPr>
        </p:nvSpPr>
        <p:spPr/>
        <p:txBody>
          <a:bodyPr>
            <a:normAutofit lnSpcReduction="10000"/>
          </a:bodyPr>
          <a:lstStyle/>
          <a:p>
            <a:r>
              <a:rPr lang="es-CL" dirty="0"/>
              <a:t>Mas toda la plata y el oro, y los utensilios de bronce y de hierro, sean consagrados a Jehová, y entren en el tesoro de </a:t>
            </a:r>
            <a:r>
              <a:rPr lang="es-CL" dirty="0" smtClean="0"/>
              <a:t>Jehová.</a:t>
            </a:r>
            <a:endParaRPr lang="es-CL" dirty="0"/>
          </a:p>
          <a:p>
            <a:r>
              <a:rPr lang="es-CL" b="1" dirty="0"/>
              <a:t>AL LIMPIAR LA CASA TENGA EN CUENTA:</a:t>
            </a:r>
            <a:r>
              <a:rPr lang="es-CL" dirty="0"/>
              <a:t> No es el pastor, ni el que tiene el don de discernimiento de espíritu o diácono quien limpia la casa llena de demonios.</a:t>
            </a:r>
          </a:p>
          <a:p>
            <a:r>
              <a:rPr lang="es-CL" dirty="0"/>
              <a:t>El único que puede limpiar una casa ( o su vida ) Es Jesús con Su poder devastador, incontenible e infinito</a:t>
            </a:r>
          </a:p>
          <a:p>
            <a:endParaRPr lang="es-CL" dirty="0"/>
          </a:p>
        </p:txBody>
      </p:sp>
    </p:spTree>
    <p:extLst>
      <p:ext uri="{BB962C8B-B14F-4D97-AF65-F5344CB8AC3E}">
        <p14:creationId xmlns:p14="http://schemas.microsoft.com/office/powerpoint/2010/main" val="843553957"/>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atención</a:t>
            </a:r>
            <a:endParaRPr lang="es-CL" dirty="0"/>
          </a:p>
        </p:txBody>
      </p:sp>
      <p:sp>
        <p:nvSpPr>
          <p:cNvPr id="3" name="2 Marcador de contenido"/>
          <p:cNvSpPr>
            <a:spLocks noGrp="1"/>
          </p:cNvSpPr>
          <p:nvPr>
            <p:ph idx="1"/>
          </p:nvPr>
        </p:nvSpPr>
        <p:spPr/>
        <p:txBody>
          <a:bodyPr/>
          <a:lstStyle/>
          <a:p>
            <a:r>
              <a:rPr lang="es-CL" sz="2400" dirty="0"/>
              <a:t>“No entrará en ella ninguna cosa inmunda, o que hace abominación y mentira, sino solamente los que están inscritos en el libro de la vida del Cordero” (Apocalipsis 21:27)</a:t>
            </a:r>
          </a:p>
          <a:p>
            <a:pPr indent="0">
              <a:buNone/>
            </a:pPr>
            <a:r>
              <a:rPr lang="es-CL" sz="2400" dirty="0"/>
              <a:t> </a:t>
            </a:r>
          </a:p>
          <a:p>
            <a:endParaRPr lang="es-CL" dirty="0"/>
          </a:p>
        </p:txBody>
      </p:sp>
    </p:spTree>
    <p:extLst>
      <p:ext uri="{BB962C8B-B14F-4D97-AF65-F5344CB8AC3E}">
        <p14:creationId xmlns:p14="http://schemas.microsoft.com/office/powerpoint/2010/main" val="2485736620"/>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limpieza</a:t>
            </a:r>
            <a:endParaRPr lang="es-CL" dirty="0"/>
          </a:p>
        </p:txBody>
      </p:sp>
      <p:sp>
        <p:nvSpPr>
          <p:cNvPr id="3" name="2 Marcador de contenido"/>
          <p:cNvSpPr>
            <a:spLocks noGrp="1"/>
          </p:cNvSpPr>
          <p:nvPr>
            <p:ph idx="1"/>
          </p:nvPr>
        </p:nvSpPr>
        <p:spPr>
          <a:xfrm>
            <a:off x="1371600" y="2204864"/>
            <a:ext cx="6400800" cy="3281537"/>
          </a:xfrm>
        </p:spPr>
        <p:txBody>
          <a:bodyPr>
            <a:normAutofit fontScale="85000" lnSpcReduction="10000"/>
          </a:bodyPr>
          <a:lstStyle/>
          <a:p>
            <a:r>
              <a:rPr lang="es-CL" b="1" dirty="0"/>
              <a:t>PASOS PARA LIMPIAR LA CASA DE DEMONIOS.</a:t>
            </a:r>
            <a:endParaRPr lang="es-CL" dirty="0"/>
          </a:p>
          <a:p>
            <a:r>
              <a:rPr lang="es-CL" dirty="0"/>
              <a:t>1. Pida perdón a Dios si hay cosas abominables en su casa.</a:t>
            </a:r>
          </a:p>
          <a:p>
            <a:r>
              <a:rPr lang="es-CL" dirty="0"/>
              <a:t>2. Efesios 6:11-18. 3. Tome y use la espada (la Palabra) y confiese la Palabra. Lucas 10:19 3. Ore por la llenura del Espíritu Santo y busque la llenura del Espíritu Santo.</a:t>
            </a:r>
          </a:p>
          <a:p>
            <a:r>
              <a:rPr lang="es-CL" dirty="0"/>
              <a:t>4. Aprópiese de la autoridad de Jesús y en Su nombre, ordene a los demonios que salgan.</a:t>
            </a:r>
          </a:p>
          <a:p>
            <a:r>
              <a:rPr lang="es-CL" dirty="0"/>
              <a:t>5. Ore por todos los rincones de la casa y dedíquela completamente a Jesús y para Su gloria.</a:t>
            </a:r>
          </a:p>
          <a:p>
            <a:endParaRPr lang="es-CL" dirty="0"/>
          </a:p>
        </p:txBody>
      </p:sp>
    </p:spTree>
    <p:extLst>
      <p:ext uri="{BB962C8B-B14F-4D97-AF65-F5344CB8AC3E}">
        <p14:creationId xmlns:p14="http://schemas.microsoft.com/office/powerpoint/2010/main" val="3095545565"/>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Limpieza </a:t>
            </a:r>
            <a:endParaRPr lang="es-CL" dirty="0"/>
          </a:p>
        </p:txBody>
      </p:sp>
      <p:sp>
        <p:nvSpPr>
          <p:cNvPr id="3" name="2 Marcador de contenido"/>
          <p:cNvSpPr>
            <a:spLocks noGrp="1"/>
          </p:cNvSpPr>
          <p:nvPr>
            <p:ph idx="1"/>
          </p:nvPr>
        </p:nvSpPr>
        <p:spPr/>
        <p:txBody>
          <a:bodyPr/>
          <a:lstStyle/>
          <a:p>
            <a:r>
              <a:rPr lang="es-CL" dirty="0"/>
              <a:t>6. Cantar himnos o canciones de adoración al Señor. “Riegue” la casa con la sangre de Jesús.(espiritualmente hablando)</a:t>
            </a:r>
          </a:p>
          <a:p>
            <a:r>
              <a:rPr lang="es-CL" dirty="0"/>
              <a:t>7 Destruya todo aquello que “invite” a los demonios a regresar.</a:t>
            </a:r>
          </a:p>
          <a:p>
            <a:r>
              <a:rPr lang="es-CL" dirty="0" smtClean="0"/>
              <a:t>8.Queme </a:t>
            </a:r>
            <a:r>
              <a:rPr lang="es-CL" dirty="0"/>
              <a:t>lo que descubra que es inmundo, no la regale ni la venda porque llevará maldición a quien las obtenga. . Observemos lo que dice la escritura al respecto:</a:t>
            </a:r>
            <a:endParaRPr lang="es-CL" dirty="0"/>
          </a:p>
        </p:txBody>
      </p:sp>
    </p:spTree>
    <p:extLst>
      <p:ext uri="{BB962C8B-B14F-4D97-AF65-F5344CB8AC3E}">
        <p14:creationId xmlns:p14="http://schemas.microsoft.com/office/powerpoint/2010/main" val="474651608"/>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limpieza</a:t>
            </a:r>
            <a:endParaRPr lang="es-CL" dirty="0"/>
          </a:p>
        </p:txBody>
      </p:sp>
      <p:sp>
        <p:nvSpPr>
          <p:cNvPr id="3" name="2 Marcador de contenido"/>
          <p:cNvSpPr>
            <a:spLocks noGrp="1"/>
          </p:cNvSpPr>
          <p:nvPr>
            <p:ph idx="1"/>
          </p:nvPr>
        </p:nvSpPr>
        <p:spPr/>
        <p:txBody>
          <a:bodyPr>
            <a:normAutofit lnSpcReduction="10000"/>
          </a:bodyPr>
          <a:lstStyle/>
          <a:p>
            <a:r>
              <a:rPr lang="es-CL" b="1" dirty="0"/>
              <a:t>DEUTERONOMIO 7:5</a:t>
            </a:r>
            <a:r>
              <a:rPr lang="es-CL" b="1" baseline="30000" dirty="0"/>
              <a:t>    5 </a:t>
            </a:r>
            <a:r>
              <a:rPr lang="es-CL" dirty="0"/>
              <a:t>Mas así habéis de hacer con ellos: sus altares destruiréis, y quebraréis sus estatuas, y destruiréis sus imágenes de Asera, y quemaréis sus esculturas en el fuego</a:t>
            </a:r>
          </a:p>
          <a:p>
            <a:pPr indent="0">
              <a:buNone/>
            </a:pPr>
            <a:r>
              <a:rPr lang="es-CL" dirty="0"/>
              <a:t> </a:t>
            </a:r>
          </a:p>
          <a:p>
            <a:r>
              <a:rPr lang="es-CL" b="1" dirty="0"/>
              <a:t>(Deuteronomio 7: 25)=</a:t>
            </a:r>
            <a:r>
              <a:rPr lang="es-CL" dirty="0"/>
              <a:t> Las esculturas de sus dioses quemarán en el fuego; no codiciarás plata ni oro de ellas para tomarlo para ti, para que no tropieces en ello, pues es abominación a Jehová tu Dios:</a:t>
            </a:r>
          </a:p>
          <a:p>
            <a:endParaRPr lang="es-CL" dirty="0"/>
          </a:p>
        </p:txBody>
      </p:sp>
    </p:spTree>
    <p:extLst>
      <p:ext uri="{BB962C8B-B14F-4D97-AF65-F5344CB8AC3E}">
        <p14:creationId xmlns:p14="http://schemas.microsoft.com/office/powerpoint/2010/main" val="484814231"/>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Advertencia</a:t>
            </a:r>
            <a:endParaRPr lang="es-CL" dirty="0"/>
          </a:p>
        </p:txBody>
      </p:sp>
      <p:sp>
        <p:nvSpPr>
          <p:cNvPr id="3" name="2 Marcador de contenido"/>
          <p:cNvSpPr>
            <a:spLocks noGrp="1"/>
          </p:cNvSpPr>
          <p:nvPr>
            <p:ph idx="1"/>
          </p:nvPr>
        </p:nvSpPr>
        <p:spPr/>
        <p:txBody>
          <a:bodyPr>
            <a:normAutofit lnSpcReduction="10000"/>
          </a:bodyPr>
          <a:lstStyle/>
          <a:p>
            <a:r>
              <a:rPr lang="es-CL" dirty="0"/>
              <a:t>¡Si te aferras a las cosas que Dios aborrece de ninguna manera entrarás en el </a:t>
            </a:r>
            <a:r>
              <a:rPr lang="es-CL" dirty="0" smtClean="0"/>
              <a:t>Cielo.</a:t>
            </a:r>
          </a:p>
          <a:p>
            <a:r>
              <a:rPr lang="es-CL" dirty="0" smtClean="0"/>
              <a:t>Asimismo el desconocer  lo ordenado por Dios, no te libera de responsabilidad.</a:t>
            </a:r>
          </a:p>
          <a:p>
            <a:r>
              <a:rPr lang="es-CL" dirty="0" smtClean="0"/>
              <a:t>Si deseas paz en tu vida, casa, familia y entorno desásete de todo objeto maldito que le abra la puerta a Satanás y sus demonios.</a:t>
            </a:r>
            <a:r>
              <a:rPr lang="es-CL" dirty="0"/>
              <a:t/>
            </a:r>
            <a:br>
              <a:rPr lang="es-CL" dirty="0"/>
            </a:br>
            <a:r>
              <a:rPr lang="es-CL" b="1" dirty="0" smtClean="0"/>
              <a:t>                      MINISTERIO DE RESTAURACIÓN</a:t>
            </a:r>
            <a:endParaRPr lang="es-CL" b="1" dirty="0"/>
          </a:p>
          <a:p>
            <a:endParaRPr lang="es-CL" dirty="0"/>
          </a:p>
        </p:txBody>
      </p:sp>
    </p:spTree>
    <p:extLst>
      <p:ext uri="{BB962C8B-B14F-4D97-AF65-F5344CB8AC3E}">
        <p14:creationId xmlns:p14="http://schemas.microsoft.com/office/powerpoint/2010/main" val="228832471"/>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Seamos cuidadosos</a:t>
            </a:r>
            <a:endParaRPr lang="es-CL" dirty="0"/>
          </a:p>
        </p:txBody>
      </p:sp>
      <p:sp>
        <p:nvSpPr>
          <p:cNvPr id="3" name="2 Marcador de contenido"/>
          <p:cNvSpPr>
            <a:spLocks noGrp="1"/>
          </p:cNvSpPr>
          <p:nvPr>
            <p:ph idx="1"/>
          </p:nvPr>
        </p:nvSpPr>
        <p:spPr>
          <a:xfrm>
            <a:off x="1331640" y="2276872"/>
            <a:ext cx="6400800" cy="3048001"/>
          </a:xfrm>
        </p:spPr>
        <p:txBody>
          <a:bodyPr>
            <a:normAutofit fontScale="47500" lnSpcReduction="20000"/>
          </a:bodyPr>
          <a:lstStyle/>
          <a:p>
            <a:r>
              <a:rPr lang="es-CL" sz="3600" b="1" dirty="0"/>
              <a:t>Hermanos, nuestras casas y nuestros cuerpos son templos de Dios.  Mantengámoslos limpios de objetos y practicas inmundas que hacen agujeros en la armadura de Dios.</a:t>
            </a:r>
          </a:p>
          <a:p>
            <a:r>
              <a:rPr lang="es-CL" sz="3600" b="1" dirty="0"/>
              <a:t> </a:t>
            </a:r>
          </a:p>
          <a:p>
            <a:r>
              <a:rPr lang="es-CL" sz="3600" b="1" dirty="0"/>
              <a:t>Es  por esas brechas, que el enemigo atacará eficazmente y, en lugar de ir “de victoria en victoria” con Cristo, podemos ir de derrota en derrota ante las huestes satánicas.   </a:t>
            </a:r>
          </a:p>
          <a:p>
            <a:endParaRPr lang="es-CL" sz="3600" b="1" dirty="0"/>
          </a:p>
          <a:p>
            <a:endParaRPr lang="es-CL" dirty="0"/>
          </a:p>
        </p:txBody>
      </p:sp>
    </p:spTree>
    <p:extLst>
      <p:ext uri="{BB962C8B-B14F-4D97-AF65-F5344CB8AC3E}">
        <p14:creationId xmlns:p14="http://schemas.microsoft.com/office/powerpoint/2010/main" val="1488317929"/>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Seamos sobrios</a:t>
            </a:r>
            <a:endParaRPr lang="es-CL" dirty="0"/>
          </a:p>
        </p:txBody>
      </p:sp>
      <p:sp>
        <p:nvSpPr>
          <p:cNvPr id="3" name="2 Marcador de contenido"/>
          <p:cNvSpPr>
            <a:spLocks noGrp="1"/>
          </p:cNvSpPr>
          <p:nvPr>
            <p:ph idx="1"/>
          </p:nvPr>
        </p:nvSpPr>
        <p:spPr/>
        <p:txBody>
          <a:bodyPr>
            <a:normAutofit lnSpcReduction="10000"/>
          </a:bodyPr>
          <a:lstStyle/>
          <a:p>
            <a:r>
              <a:rPr lang="es-CL" b="1" dirty="0"/>
              <a:t>EVITEMOS OBRAS DE ARTES CON MENSAJES SUBLIMINALES SATANICOS</a:t>
            </a:r>
            <a:r>
              <a:rPr lang="es-CL" b="1" dirty="0" smtClean="0"/>
              <a:t>:</a:t>
            </a:r>
          </a:p>
          <a:p>
            <a:r>
              <a:rPr lang="es-CL" sz="2400" b="1" dirty="0" smtClean="0"/>
              <a:t>¿</a:t>
            </a:r>
            <a:r>
              <a:rPr lang="es-CL" sz="2400" b="1" dirty="0"/>
              <a:t> </a:t>
            </a:r>
            <a:r>
              <a:rPr lang="es-CL" sz="2400" dirty="0"/>
              <a:t>Hermanos, Saben ustedes quien hizo las obras de arte que cuelgan en sus casas?  Toda obra de un inmundo es inmunda. Veamos como lo confirma la Escritura:</a:t>
            </a:r>
          </a:p>
          <a:p>
            <a:endParaRPr lang="es-CL" sz="2400" dirty="0"/>
          </a:p>
        </p:txBody>
      </p:sp>
    </p:spTree>
    <p:extLst>
      <p:ext uri="{BB962C8B-B14F-4D97-AF65-F5344CB8AC3E}">
        <p14:creationId xmlns:p14="http://schemas.microsoft.com/office/powerpoint/2010/main" val="1477671242"/>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Alejarse de estos</a:t>
            </a:r>
            <a:endParaRPr lang="es-CL" dirty="0"/>
          </a:p>
        </p:txBody>
      </p:sp>
      <p:sp>
        <p:nvSpPr>
          <p:cNvPr id="3" name="2 Marcador de contenido"/>
          <p:cNvSpPr>
            <a:spLocks noGrp="1"/>
          </p:cNvSpPr>
          <p:nvPr>
            <p:ph idx="1"/>
          </p:nvPr>
        </p:nvSpPr>
        <p:spPr/>
        <p:txBody>
          <a:bodyPr/>
          <a:lstStyle/>
          <a:p>
            <a:r>
              <a:rPr lang="es-CL" b="1" i="1" dirty="0"/>
              <a:t>SALMO 101: 2-4:</a:t>
            </a:r>
            <a:r>
              <a:rPr lang="es-CL" i="1" dirty="0"/>
              <a:t> </a:t>
            </a:r>
            <a:r>
              <a:rPr lang="es-CL" i="1" dirty="0" smtClean="0"/>
              <a:t>”</a:t>
            </a:r>
            <a:r>
              <a:rPr lang="es-CL" sz="2400" i="1" dirty="0" smtClean="0"/>
              <a:t>Entenderé </a:t>
            </a:r>
            <a:r>
              <a:rPr lang="es-CL" sz="2400" i="1" dirty="0"/>
              <a:t>el camino de la perfección cuando vengas a mí. En la integridad de mi corazón andaré en medio de mi casa. No pondré delante de mis ojos cosa injusta. Aborrezco la obra de los que se desvían; ninguno de ellos se acercará a mí</a:t>
            </a:r>
            <a:r>
              <a:rPr lang="es-CL" sz="2400" i="1" dirty="0" smtClean="0"/>
              <a:t>.”</a:t>
            </a:r>
            <a:endParaRPr lang="es-CL" sz="2400" dirty="0"/>
          </a:p>
          <a:p>
            <a:endParaRPr lang="es-CL" dirty="0"/>
          </a:p>
        </p:txBody>
      </p:sp>
    </p:spTree>
    <p:extLst>
      <p:ext uri="{BB962C8B-B14F-4D97-AF65-F5344CB8AC3E}">
        <p14:creationId xmlns:p14="http://schemas.microsoft.com/office/powerpoint/2010/main" val="1507645025"/>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observar</a:t>
            </a:r>
            <a:endParaRPr lang="es-CL" dirty="0"/>
          </a:p>
        </p:txBody>
      </p:sp>
      <p:sp>
        <p:nvSpPr>
          <p:cNvPr id="3" name="2 Marcador de contenido"/>
          <p:cNvSpPr>
            <a:spLocks noGrp="1"/>
          </p:cNvSpPr>
          <p:nvPr>
            <p:ph idx="1"/>
          </p:nvPr>
        </p:nvSpPr>
        <p:spPr/>
        <p:txBody>
          <a:bodyPr>
            <a:normAutofit fontScale="92500" lnSpcReduction="10000"/>
          </a:bodyPr>
          <a:lstStyle/>
          <a:p>
            <a:r>
              <a:rPr lang="es-CL" b="1" dirty="0"/>
              <a:t>QUIEN HIZO TUS OBRAS DE ARTE?</a:t>
            </a:r>
            <a:r>
              <a:rPr lang="es-CL" dirty="0"/>
              <a:t>   Averigua quien hizo sus obras de arte, porque hay personas que cargan consigo espíritus inmundos y al morir el artista, esos espíritus se van detrás de las obras. Los objetos se pueden limpiar a través del nombre de Cristo Jesús, es decir dejarlos sin poder por su nombre.  Otras personas prefieren quemar la obra completa y no quedarse con partes porque son valiosas a menos que sean plata y oro los cuales se pueden fundir y al pasar por fuego destruir la forma y purificarse.</a:t>
            </a:r>
          </a:p>
          <a:p>
            <a:endParaRPr lang="es-CL" dirty="0"/>
          </a:p>
        </p:txBody>
      </p:sp>
    </p:spTree>
    <p:extLst>
      <p:ext uri="{BB962C8B-B14F-4D97-AF65-F5344CB8AC3E}">
        <p14:creationId xmlns:p14="http://schemas.microsoft.com/office/powerpoint/2010/main" val="2830859894"/>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listado</a:t>
            </a:r>
            <a:endParaRPr lang="es-CL" dirty="0"/>
          </a:p>
        </p:txBody>
      </p:sp>
      <p:sp>
        <p:nvSpPr>
          <p:cNvPr id="3" name="2 Marcador de contenido"/>
          <p:cNvSpPr>
            <a:spLocks noGrp="1"/>
          </p:cNvSpPr>
          <p:nvPr>
            <p:ph idx="1"/>
          </p:nvPr>
        </p:nvSpPr>
        <p:spPr/>
        <p:txBody>
          <a:bodyPr>
            <a:normAutofit fontScale="55000" lnSpcReduction="20000"/>
          </a:bodyPr>
          <a:lstStyle/>
          <a:p>
            <a:r>
              <a:rPr lang="es-CL" sz="2300" b="1" dirty="0"/>
              <a:t>-Cuadros de niños llorando, tristes o con ropas raídas</a:t>
            </a:r>
          </a:p>
          <a:p>
            <a:r>
              <a:rPr lang="es-CL" sz="2300" b="1" dirty="0"/>
              <a:t>-Cuadros que reflejen pobreza, donde hayan casas destruidas o ruinas de </a:t>
            </a:r>
            <a:r>
              <a:rPr lang="es-CL" sz="2300" b="1" dirty="0" smtClean="0"/>
              <a:t>   </a:t>
            </a:r>
          </a:p>
          <a:p>
            <a:pPr indent="0">
              <a:buNone/>
            </a:pPr>
            <a:r>
              <a:rPr lang="es-CL" sz="2300" b="1" dirty="0"/>
              <a:t> </a:t>
            </a:r>
            <a:r>
              <a:rPr lang="es-CL" sz="2300" b="1" dirty="0" smtClean="0"/>
              <a:t>       monumentos</a:t>
            </a:r>
            <a:endParaRPr lang="es-CL" sz="2300" b="1" dirty="0"/>
          </a:p>
          <a:p>
            <a:r>
              <a:rPr lang="es-CL" sz="2300" b="1" dirty="0"/>
              <a:t>-Cuadros que tengan serpientes  en la pintura o en los marcos                        </a:t>
            </a:r>
          </a:p>
          <a:p>
            <a:r>
              <a:rPr lang="es-CL" sz="2300" b="1" dirty="0"/>
              <a:t>-Cuadros de carnaval</a:t>
            </a:r>
          </a:p>
          <a:p>
            <a:r>
              <a:rPr lang="es-CL" sz="2300" b="1" dirty="0"/>
              <a:t>-Cuadros de peleas de gallo, perros o caballos                        </a:t>
            </a:r>
          </a:p>
          <a:p>
            <a:r>
              <a:rPr lang="es-CL" sz="2300" b="1" dirty="0"/>
              <a:t>-Cuadros de desnudos u órganos genitales</a:t>
            </a:r>
          </a:p>
          <a:p>
            <a:r>
              <a:rPr lang="es-CL" sz="2300" b="1" dirty="0"/>
              <a:t>-Cuadros de dragones, emperadores o artistas muertos que hayan tenido vida trágica</a:t>
            </a:r>
          </a:p>
          <a:p>
            <a:r>
              <a:rPr lang="es-CL" sz="2300" b="1" dirty="0"/>
              <a:t>-Cuadros donde haya Ángeles o alas grises o negras                     </a:t>
            </a:r>
          </a:p>
          <a:p>
            <a:r>
              <a:rPr lang="es-CL" sz="2300" b="1" dirty="0"/>
              <a:t> -Grafitis</a:t>
            </a:r>
          </a:p>
          <a:p>
            <a:endParaRPr lang="es-CL" dirty="0"/>
          </a:p>
        </p:txBody>
      </p:sp>
    </p:spTree>
    <p:extLst>
      <p:ext uri="{BB962C8B-B14F-4D97-AF65-F5344CB8AC3E}">
        <p14:creationId xmlns:p14="http://schemas.microsoft.com/office/powerpoint/2010/main" val="1296251214"/>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listado</a:t>
            </a:r>
            <a:endParaRPr lang="es-CL" dirty="0"/>
          </a:p>
        </p:txBody>
      </p:sp>
      <p:sp>
        <p:nvSpPr>
          <p:cNvPr id="3" name="2 Marcador de contenido"/>
          <p:cNvSpPr>
            <a:spLocks noGrp="1"/>
          </p:cNvSpPr>
          <p:nvPr>
            <p:ph idx="1"/>
          </p:nvPr>
        </p:nvSpPr>
        <p:spPr/>
        <p:txBody>
          <a:bodyPr>
            <a:normAutofit fontScale="92500" lnSpcReduction="10000"/>
          </a:bodyPr>
          <a:lstStyle/>
          <a:p>
            <a:r>
              <a:rPr lang="es-CL" dirty="0"/>
              <a:t>-Cuadros de </a:t>
            </a:r>
            <a:r>
              <a:rPr lang="es-CL" dirty="0" smtClean="0"/>
              <a:t>Batman, </a:t>
            </a:r>
            <a:r>
              <a:rPr lang="es-CL" dirty="0"/>
              <a:t>flash y demás superhéroes en las habitaciones infantiles (estos son espíritus inmundos)</a:t>
            </a:r>
          </a:p>
          <a:p>
            <a:r>
              <a:rPr lang="es-CL" dirty="0"/>
              <a:t>-Grafitis en las habitaciones de los </a:t>
            </a:r>
            <a:r>
              <a:rPr lang="es-CL" dirty="0"/>
              <a:t> </a:t>
            </a:r>
            <a:r>
              <a:rPr lang="es-CL" dirty="0" smtClean="0"/>
              <a:t> </a:t>
            </a:r>
          </a:p>
          <a:p>
            <a:pPr indent="0">
              <a:buNone/>
            </a:pPr>
            <a:r>
              <a:rPr lang="es-CL" dirty="0"/>
              <a:t> </a:t>
            </a:r>
            <a:r>
              <a:rPr lang="es-CL" dirty="0" smtClean="0"/>
              <a:t>     niños</a:t>
            </a:r>
            <a:r>
              <a:rPr lang="es-CL" dirty="0"/>
              <a:t>                                           </a:t>
            </a:r>
          </a:p>
          <a:p>
            <a:r>
              <a:rPr lang="es-CL" dirty="0"/>
              <a:t>-Cuadros abstractos</a:t>
            </a:r>
          </a:p>
          <a:p>
            <a:r>
              <a:rPr lang="es-CL" dirty="0"/>
              <a:t> -Cuadros de depravaciones sexuales, kamasutra y similares           </a:t>
            </a:r>
          </a:p>
          <a:p>
            <a:r>
              <a:rPr lang="es-CL" dirty="0"/>
              <a:t>-Cuadros de tinieblas con formas incomprensibles</a:t>
            </a:r>
          </a:p>
          <a:p>
            <a:endParaRPr lang="es-CL" dirty="0"/>
          </a:p>
        </p:txBody>
      </p:sp>
    </p:spTree>
    <p:extLst>
      <p:ext uri="{BB962C8B-B14F-4D97-AF65-F5344CB8AC3E}">
        <p14:creationId xmlns:p14="http://schemas.microsoft.com/office/powerpoint/2010/main" val="3782379753"/>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adornos</a:t>
            </a:r>
            <a:endParaRPr lang="es-CL" dirty="0"/>
          </a:p>
        </p:txBody>
      </p:sp>
      <p:sp>
        <p:nvSpPr>
          <p:cNvPr id="3" name="2 Marcador de contenido"/>
          <p:cNvSpPr>
            <a:spLocks noGrp="1"/>
          </p:cNvSpPr>
          <p:nvPr>
            <p:ph idx="1"/>
          </p:nvPr>
        </p:nvSpPr>
        <p:spPr/>
        <p:txBody>
          <a:bodyPr/>
          <a:lstStyle/>
          <a:p>
            <a:r>
              <a:rPr lang="es-CL" b="1" dirty="0"/>
              <a:t>ADORNOS DE CERAMICA, MADERA O YESO, RETRATOS Y OTROS OBJETOS  DONDE SE OCULTA LA BRUJERIA:</a:t>
            </a:r>
            <a:endParaRPr lang="es-CL" dirty="0"/>
          </a:p>
          <a:p>
            <a:r>
              <a:rPr lang="es-CL" dirty="0"/>
              <a:t>-COLGAJOS PARA LA CASA Y NEGOCIO:  con  ajos, herraduras, imanes, pata de conejo, -Elefantes con trompa levantada, el gato que mueve la mano invitando a entrar, mata de sábila.</a:t>
            </a:r>
          </a:p>
          <a:p>
            <a:endParaRPr lang="es-CL" dirty="0"/>
          </a:p>
        </p:txBody>
      </p:sp>
    </p:spTree>
    <p:extLst>
      <p:ext uri="{BB962C8B-B14F-4D97-AF65-F5344CB8AC3E}">
        <p14:creationId xmlns:p14="http://schemas.microsoft.com/office/powerpoint/2010/main" val="2016470230"/>
      </p:ext>
    </p:extLst>
  </p:cSld>
  <p:clrMapOvr>
    <a:masterClrMapping/>
  </p:clrMapOvr>
  <mc:AlternateContent xmlns:mc="http://schemas.openxmlformats.org/markup-compatibility/2006">
    <mc:Choice xmlns:p14="http://schemas.microsoft.com/office/powerpoint/2010/main" Requires="p14">
      <p:transition p14:dur="250" advTm="25000">
        <p:pull/>
      </p:transition>
    </mc:Choice>
    <mc:Fallback>
      <p:transition advTm="25000">
        <p:pull/>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62</TotalTime>
  <Words>729</Words>
  <Application>Microsoft Office PowerPoint</Application>
  <PresentationFormat>Presentación en pantalla (4:3)</PresentationFormat>
  <Paragraphs>124</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Alta costura</vt:lpstr>
      <vt:lpstr>LOS OBJETOS MALDITOS</vt:lpstr>
      <vt:lpstr>Textos bíblicos</vt:lpstr>
      <vt:lpstr>Seamos cuidadosos</vt:lpstr>
      <vt:lpstr>Seamos sobrios</vt:lpstr>
      <vt:lpstr>Alejarse de estos</vt:lpstr>
      <vt:lpstr>observar</vt:lpstr>
      <vt:lpstr>listado</vt:lpstr>
      <vt:lpstr>listado</vt:lpstr>
      <vt:lpstr>adornos</vt:lpstr>
      <vt:lpstr>adornos</vt:lpstr>
      <vt:lpstr>adornos</vt:lpstr>
      <vt:lpstr>  tu cuerpo</vt:lpstr>
      <vt:lpstr>tu cuerpo</vt:lpstr>
      <vt:lpstr>BOLSOS, ACCESORIOS  Y </vt:lpstr>
      <vt:lpstr>Ni tampoco bolsos</vt:lpstr>
      <vt:lpstr>Satanás V/s satanás</vt:lpstr>
      <vt:lpstr>Medicina alternativa</vt:lpstr>
      <vt:lpstr>Medicinas alternativas</vt:lpstr>
      <vt:lpstr>Películas y otros</vt:lpstr>
      <vt:lpstr>lecturas</vt:lpstr>
      <vt:lpstr>atención</vt:lpstr>
      <vt:lpstr>atención</vt:lpstr>
      <vt:lpstr>atención</vt:lpstr>
      <vt:lpstr>limpieza</vt:lpstr>
      <vt:lpstr>Limpieza </vt:lpstr>
      <vt:lpstr>limpieza</vt:lpstr>
      <vt:lpstr>Advertencia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OBJETOS MALDITOS</dc:title>
  <dc:creator>Toshiba</dc:creator>
  <cp:lastModifiedBy>Toshiba</cp:lastModifiedBy>
  <cp:revision>6</cp:revision>
  <dcterms:created xsi:type="dcterms:W3CDTF">2014-05-28T01:51:06Z</dcterms:created>
  <dcterms:modified xsi:type="dcterms:W3CDTF">2014-05-28T02:53:07Z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