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144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9411A-DFDF-4C2F-8100-D56D98C471EA}" type="datetimeFigureOut">
              <a:rPr lang="es-CL" smtClean="0"/>
              <a:t>18-04-2014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CA013-29B4-4B86-BE7B-FF7366D1FE6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995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UNA VEZ QUE SOMOS INSERTADOS EN EL REINO DE DIOS, SE INICIA LA GUERRA</a:t>
            </a:r>
            <a:r>
              <a:rPr lang="es-CL" baseline="0" dirty="0" smtClean="0"/>
              <a:t> MAS ENCARNIZADA DEL DIABLO CON NOSOTROS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A013-29B4-4B86-BE7B-FF7366D1FE63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16104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ASÍ QUE HERMANOS MIOS  AMADOS, ESTAD FIRMES Y CONSTANTES, CRECIENDO EN LA OBRA DEL SEÑOR SIEMPRE, SABIENDO QUE VUESTRO TRABAJO EN EL SEÑOR NO ES EN VANO. (1°Corint. 15:58)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A013-29B4-4B86-BE7B-FF7366D1FE63}" type="slidenum">
              <a:rPr lang="es-CL" smtClean="0"/>
              <a:t>11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38326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ENTONCES EL REY DIRÁ A LOS DE SU DERECHA: VENID BENDITOS DE MI PADRE, HEREDAD EL REINO PREPARADO  PARA VOSOTROS DESDE LA FUNDACIÓN DEL MUNDO.(Mat. 25:34)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A013-29B4-4B86-BE7B-FF7366D1FE63}" type="slidenum">
              <a:rPr lang="es-CL" smtClean="0"/>
              <a:t>12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9109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ENTONCES DIRÁ TAMBIEN A LOS DE LA IZQUIERDA: APARTAOS DE MI MALDITOS, AL FUEGO ETERNO PREPARADO PARA EL DIABLO Y SUS ÁNGELES. (Mat.</a:t>
            </a:r>
            <a:r>
              <a:rPr lang="es-CL" baseline="0" dirty="0" smtClean="0"/>
              <a:t> 25:41)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A013-29B4-4B86-BE7B-FF7366D1FE63}" type="slidenum">
              <a:rPr lang="es-CL" smtClean="0"/>
              <a:t>13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06276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ASÍ QUE ,ARREPENTÍOS Y CONVERTÍOS, PARA QUE SEAN BORRADOS VUESTROS PECADOS; PARA QUE VENGAN DE LA PRESENCIA DEL SEÑOR TIEMPOS DE REFRIGERIO. (Hechos 3:19)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A013-29B4-4B86-BE7B-FF7366D1FE63}" type="slidenum">
              <a:rPr lang="es-CL" smtClean="0"/>
              <a:t>14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51258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QUE SI CONFESARES CON TU BOCA  QUE JESÚS ES EL SEÑOR,</a:t>
            </a:r>
            <a:r>
              <a:rPr lang="es-CL" baseline="0" dirty="0" smtClean="0"/>
              <a:t> Y CREYERES EN TU CORAZÓN QUE DIOS LE LEVANTÓ DE LOS MUERTOS , SERÁS SALVO. PORQUE CON EL CORAZÓN SE CREE PARA JUSTICIA, PERO CON LA BOCA SE CONFIEZA PARA SALVACIÓN.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A013-29B4-4B86-BE7B-FF7366D1FE63}" type="slidenum">
              <a:rPr lang="es-CL" smtClean="0"/>
              <a:t>15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5328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¿QUE ESPERAS QUE NO LO HACES? HASTA CUANDO  REHUYES  LO INEVITABLE , CREELO, SIN JESUCRISTO</a:t>
            </a:r>
            <a:r>
              <a:rPr lang="es-CL" baseline="0" dirty="0" smtClean="0"/>
              <a:t> ESTÁS IRREMEDIABLEMENTE PERDIDO. SACA ESA CARGA SOBRE Y TRANSFIERELA A CRISTO</a:t>
            </a:r>
            <a:r>
              <a:rPr lang="es-CL" dirty="0" smtClean="0"/>
              <a:t> , EL LLEVARA TU CARGA Y TE HARÁ DESCANSAR. 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A013-29B4-4B86-BE7B-FF7366D1FE63}" type="slidenum">
              <a:rPr lang="es-CL" smtClean="0"/>
              <a:t>16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45776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¿QUE ESPERAS PARA VOLVER AL LADO DE TU PADRE  CELESTIAL.  SI UN DÍA TE FUISTE, PECASTES Y  TE OLVIDASTES, DIOS NO SE OLVIDÓ DE TI. UN HIJO CUANDO SE VA DE CASA,</a:t>
            </a:r>
            <a:r>
              <a:rPr lang="es-CL" baseline="0" dirty="0" smtClean="0"/>
              <a:t> NO DEJA DE SER HIJO. ANÍMATE, VUELVE EN SÍ Y RETORNA, DIOS TE ESTÁ ESPERANTO, NO TE OLVIDES, CRISTO YA PAGÓ POR TI Y  TE APARTÓ PARA GRANDES COSAS.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A013-29B4-4B86-BE7B-FF7366D1FE63}" type="slidenum">
              <a:rPr lang="es-CL" smtClean="0"/>
              <a:t>17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71879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« DE TI DEPENDE» CRISTO TE AMA. SERÁ LA DECISIÓN MÁS IMPORTANTE DE TÚ VIDA, QUE REPERCUTIRÁ DIRECTAMENTE EN TU FUTURO.</a:t>
            </a:r>
          </a:p>
          <a:p>
            <a:r>
              <a:rPr lang="es-CL" dirty="0" smtClean="0"/>
              <a:t>SALUDOS DE UN</a:t>
            </a:r>
            <a:r>
              <a:rPr lang="es-CL" baseline="0" dirty="0" smtClean="0"/>
              <a:t> HERMANO EN CRISTO, ENAMORADO DEL SEÑOR.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A013-29B4-4B86-BE7B-FF7366D1FE63}" type="slidenum">
              <a:rPr lang="es-CL" smtClean="0"/>
              <a:t>18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8051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PORQUE ANTES ANDABAS EN LO TERRENAL, EN FORNICACIÓN, EN IMPUREZA,</a:t>
            </a:r>
            <a:r>
              <a:rPr lang="es-CL" baseline="0" dirty="0" smtClean="0"/>
              <a:t> PASIONES DESORDENADAS, MALOS DESEOS Y AVARICIA QUE ES IDOLATRIA, HACIENDO LA VOLUNTAD DEL PRINCIPE DE LA POTESTAD DEL AIRE, SATANAS EL DIABLO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A013-29B4-4B86-BE7B-FF7366D1FE63}" type="slidenum">
              <a:rPr lang="es-CL" smtClean="0"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69601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Y</a:t>
            </a:r>
            <a:r>
              <a:rPr lang="es-CL" baseline="0" dirty="0" smtClean="0"/>
              <a:t> POR SER PROPIEDAD DEL DIABLO, ESTE NO MOLESTA A LOS SUYOS, SINO QUE SE VA DETRÁS DE LOS HIJOS DE DIOS, PUES ODIA LA IMAGEN QUE IRRADIAN CUANDO ESTÁN  EN SANTIDAD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A013-29B4-4B86-BE7B-FF7366D1FE63}" type="slidenum">
              <a:rPr lang="es-CL" smtClean="0"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1988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MIRAD QUE NADIE OS ENGAÑE POR MEDIO DE FILOSOFÍAS Y HUECAS SUTILEZAS, SEGÚN LAS TRADICIONES DE LOS HOMBRES, CONFORME A LOS RUDIMENTOS DEL MUNDO, Y NO SEGÚN CRISTO. (Col.3:8)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A013-29B4-4B86-BE7B-FF7366D1FE63}" type="slidenum">
              <a:rPr lang="es-CL" smtClean="0"/>
              <a:t>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36566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HAY QUE REVESTIRSE  DEL NUEVO HOMBRE, EL CUAL  CONFORME A LA IMAGEN DEL QUE LO CREO SE VA  RENOVANDO  HASTA EL CONOCIMIENTO  PLENO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A013-29B4-4B86-BE7B-FF7366D1FE63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84157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PERO NOSOTROS QUE SOMOS DEL DÍA, SEAMOS SOBRIOS, HABIENDONOS VESTIDOS CON LA CORAZA DE FE Y DE AMOR, Y CON LA ESPERANZA DE SALVACIÓN CON YELMO, PORQUE NO NOS HA PUESTO DIOS PARA IRA, SINO PARA ALCANZAR SALVACIÓN POR MEDIO DE NUESTRO SEÑOR JESUCRISTO. (1°Tesal. 5:8-9)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A013-29B4-4B86-BE7B-FF7366D1FE63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45005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POR QUE LA PALABRA DE LA CRUZ</a:t>
            </a:r>
            <a:r>
              <a:rPr lang="es-CL" baseline="0" dirty="0" smtClean="0"/>
              <a:t> ES LOCURA PARA LOS QUE SE PIERDEN; PERO A LOS QUE SE SALVAN, ESTO ES, A NOSOTROS, ES PODER DE DIOS.(|°Cor. 1:18)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A013-29B4-4B86-BE7B-FF7366D1FE63}" type="slidenum">
              <a:rPr lang="es-CL" smtClean="0"/>
              <a:t>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99918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PERO EL HOMBRE NATURAL NO PERCIBE LAS COSAS QUE SON DEL ESPÍRITU DE DIOS, PORQUE PARA ÉL SON LOCURA, Y NO LAS PUEDE  ENTENDER, PORQUE SE HAN DE DISCERNIR ESPIRITUALMENTE.(1° Corint. 2:14)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A013-29B4-4B86-BE7B-FF7366D1FE63}" type="slidenum">
              <a:rPr lang="es-CL" smtClean="0"/>
              <a:t>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2587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PUES MIRAD ,HERMANOS,  VUESTRA VOCACIÓN, QUE NO SOIS MUCHOS SABIOS SEGÚN LA CARNE, NI MUCHOS PODEROSOS, NI MUCHOS NOBLES; SINO QUE LO NECIO DEL MUNDO ESCOGIÓ DIOS, PARA AVERGONZAR A LOS SABIOS Y LO DEBIL DEL MUNDO ESCOGIÓ DIOS, PARA AVERGONZAR A LOS FUERTES. (1°Corint. 1:26-27)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CA013-29B4-4B86-BE7B-FF7366D1FE63}" type="slidenum">
              <a:rPr lang="es-CL" smtClean="0"/>
              <a:t>10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6879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79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4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078-91C1-4917-96F4-26727C0F2609}" type="datetimeFigureOut">
              <a:rPr lang="es-CL" smtClean="0"/>
              <a:t>18-04-2014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F74C-D3A8-4001-B2DE-C3CA2AA43FE7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078-91C1-4917-96F4-26727C0F2609}" type="datetimeFigureOut">
              <a:rPr lang="es-CL" smtClean="0"/>
              <a:t>18-04-2014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F74C-D3A8-4001-B2DE-C3CA2AA43FE7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078-91C1-4917-96F4-26727C0F2609}" type="datetimeFigureOut">
              <a:rPr lang="es-CL" smtClean="0"/>
              <a:t>18-04-2014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F74C-D3A8-4001-B2DE-C3CA2AA43FE7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078-91C1-4917-96F4-26727C0F2609}" type="datetimeFigureOut">
              <a:rPr lang="es-CL" smtClean="0"/>
              <a:t>18-04-2014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F74C-D3A8-4001-B2DE-C3CA2AA43FE7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79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8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078-91C1-4917-96F4-26727C0F2609}" type="datetimeFigureOut">
              <a:rPr lang="es-CL" smtClean="0"/>
              <a:t>18-04-2014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F74C-D3A8-4001-B2DE-C3CA2AA43FE7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078-91C1-4917-96F4-26727C0F2609}" type="datetimeFigureOut">
              <a:rPr lang="es-CL" smtClean="0"/>
              <a:t>18-04-2014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F74C-D3A8-4001-B2DE-C3CA2AA43FE7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1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078-91C1-4917-96F4-26727C0F2609}" type="datetimeFigureOut">
              <a:rPr lang="es-CL" smtClean="0"/>
              <a:t>18-04-2014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F74C-D3A8-4001-B2DE-C3CA2AA43FE7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078-91C1-4917-96F4-26727C0F2609}" type="datetimeFigureOut">
              <a:rPr lang="es-CL" smtClean="0"/>
              <a:t>18-04-2014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F74C-D3A8-4001-B2DE-C3CA2AA43FE7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078-91C1-4917-96F4-26727C0F2609}" type="datetimeFigureOut">
              <a:rPr lang="es-CL" smtClean="0"/>
              <a:t>18-04-2014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F74C-D3A8-4001-B2DE-C3CA2AA43FE7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1" y="1576104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5" y="2253386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078-91C1-4917-96F4-26727C0F2609}" type="datetimeFigureOut">
              <a:rPr lang="es-CL" smtClean="0"/>
              <a:t>18-04-2014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A3F74C-D3A8-4001-B2DE-C3CA2AA43FE7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1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078-91C1-4917-96F4-26727C0F2609}" type="datetimeFigureOut">
              <a:rPr lang="es-CL" smtClean="0"/>
              <a:t>18-04-2014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3F74C-D3A8-4001-B2DE-C3CA2AA43FE7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79" y="5051293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1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1" y="1100629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095B078-91C1-4917-96F4-26727C0F2609}" type="datetimeFigureOut">
              <a:rPr lang="es-CL" smtClean="0"/>
              <a:t>18-04-2014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5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9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AA3F74C-D3A8-4001-B2DE-C3CA2AA43FE7}" type="slidenum">
              <a:rPr lang="es-CL" smtClean="0"/>
              <a:t>‹Nº›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5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5.png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5.png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5.pn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5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5.pn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5.png"/><Relationship Id="rId5" Type="http://schemas.openxmlformats.org/officeDocument/2006/relationships/image" Target="../media/image19.jp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5.png"/><Relationship Id="rId5" Type="http://schemas.openxmlformats.org/officeDocument/2006/relationships/image" Target="../media/image20.jp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5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92697"/>
            <a:ext cx="7772400" cy="1470025"/>
          </a:xfrm>
        </p:spPr>
        <p:txBody>
          <a:bodyPr/>
          <a:lstStyle/>
          <a:p>
            <a:r>
              <a:rPr lang="es-CL" dirty="0" smtClean="0"/>
              <a:t>IGLESIA JESÚS NUESTRO REFUGIO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420889"/>
            <a:ext cx="6400800" cy="3096344"/>
          </a:xfrm>
        </p:spPr>
        <p:txBody>
          <a:bodyPr/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b="1" dirty="0" smtClean="0"/>
              <a:t>MINISTERIO DE RESTAURACIÓN</a:t>
            </a:r>
            <a:endParaRPr lang="es-CL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95446"/>
            <a:ext cx="6192688" cy="176965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364088" y="515719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Pastor</a:t>
            </a:r>
            <a:r>
              <a:rPr lang="es-CL" dirty="0" smtClean="0"/>
              <a:t>  </a:t>
            </a:r>
            <a:r>
              <a:rPr lang="es-CL" sz="3600" b="1" dirty="0" smtClean="0">
                <a:latin typeface="Brush Script MT" pitchFamily="66" charset="0"/>
              </a:rPr>
              <a:t>Juan Lagos E</a:t>
            </a:r>
            <a:r>
              <a:rPr lang="es-C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2066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7"/>
    </mc:Choice>
    <mc:Fallback xmlns="">
      <p:transition spd="slow" advTm="362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i="1" dirty="0" smtClean="0"/>
              <a:t>¿ A QUIENES LLAMÓ DIOS?</a:t>
            </a:r>
            <a:endParaRPr lang="es-CL" i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96752"/>
            <a:ext cx="3096344" cy="2448272"/>
          </a:xfrm>
        </p:spPr>
      </p:pic>
      <p:sp>
        <p:nvSpPr>
          <p:cNvPr id="6" name="5 Rectángulo"/>
          <p:cNvSpPr/>
          <p:nvPr/>
        </p:nvSpPr>
        <p:spPr>
          <a:xfrm>
            <a:off x="2699792" y="36450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b="1" dirty="0" smtClean="0"/>
              <a:t>PUES MIRAD ,HERMANOS,  VUESTRA VOCACIÓN, QUE NO SOIS MUCHOS SABIOS SEGÚN LA CARNE, NI MUCHOS PODEROSOS, NI MUCHOS NOBLES; SINO QUE LO NECIO DEL MUNDO ESCOGIÓ DIOS, PARA AVERGONZAR A LOS SABIOS Y LO DEBIL DEL MUNDO ESCOGIÓ DIOS, PARA AVERGONZAR A LOS FUERTES. (1°Corint. 1:26-27)</a:t>
            </a:r>
            <a:endParaRPr lang="es-CL" b="1" dirty="0"/>
          </a:p>
        </p:txBody>
      </p:sp>
      <p:pic>
        <p:nvPicPr>
          <p:cNvPr id="8" name="7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0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16"/>
    </mc:Choice>
    <mc:Fallback xmlns="">
      <p:transition spd="slow" advTm="14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60556" cy="548640"/>
          </a:xfrm>
        </p:spPr>
        <p:txBody>
          <a:bodyPr/>
          <a:lstStyle/>
          <a:p>
            <a:pPr algn="ctr"/>
            <a:r>
              <a:rPr lang="es-CL" b="1" i="1" dirty="0" smtClean="0"/>
              <a:t>Que nunca se nos olvide hablar de dios</a:t>
            </a:r>
            <a:endParaRPr lang="es-CL" b="1" i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2777"/>
            <a:ext cx="3168352" cy="2520280"/>
          </a:xfrm>
        </p:spPr>
      </p:pic>
      <p:sp>
        <p:nvSpPr>
          <p:cNvPr id="5" name="4 Rectángulo"/>
          <p:cNvSpPr/>
          <p:nvPr/>
        </p:nvSpPr>
        <p:spPr>
          <a:xfrm>
            <a:off x="2290680" y="429309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sz="2000" b="1" i="1" dirty="0" smtClean="0">
                <a:solidFill>
                  <a:srgbClr val="C00000"/>
                </a:solidFill>
              </a:rPr>
              <a:t>ASÍ QUE HERMANOS MIOS  AMADOS, ESTAD FIRMES Y CONSTANTES, CRECIENDO EN LA OBRA DEL SEÑOR SIEMPRE, SABIENDO QUE VUESTRO TRABAJO EN EL SEÑOR NO ES EN VANO. (1°Corint. 15:58)</a:t>
            </a:r>
            <a:endParaRPr lang="es-CL" sz="2000" b="1" i="1" dirty="0">
              <a:solidFill>
                <a:srgbClr val="C00000"/>
              </a:solidFill>
            </a:endParaRPr>
          </a:p>
        </p:txBody>
      </p:sp>
      <p:pic>
        <p:nvPicPr>
          <p:cNvPr id="7" name="6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8"/>
    </mc:Choice>
    <mc:Fallback xmlns="">
      <p:transition spd="slow" advTm="11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bienaventurados</a:t>
            </a:r>
            <a:endParaRPr lang="es-CL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80" y="1196752"/>
            <a:ext cx="2520280" cy="3024336"/>
          </a:xfrm>
        </p:spPr>
      </p:pic>
      <p:sp>
        <p:nvSpPr>
          <p:cNvPr id="5" name="4 Rectángulo"/>
          <p:cNvSpPr/>
          <p:nvPr/>
        </p:nvSpPr>
        <p:spPr>
          <a:xfrm>
            <a:off x="2309920" y="4365105"/>
            <a:ext cx="4572000" cy="15234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b="1" dirty="0" smtClean="0"/>
              <a:t>ENTONCES EL REY DIRÁ A LOS DE SU DERECHA: VENID BENDITOS DE MI PADRE, HEREDAD EL REINO PREPARADO  PARA VOSOTROS DESDE LA FUNDACIÓN DEL MUNDO.(Mat. 25:34)</a:t>
            </a:r>
            <a:endParaRPr lang="es-CL" b="1" dirty="0"/>
          </a:p>
        </p:txBody>
      </p:sp>
      <p:pic>
        <p:nvPicPr>
          <p:cNvPr id="7" name="6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0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7"/>
    </mc:Choice>
    <mc:Fallback xmlns="">
      <p:transition spd="slow" advTm="10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MALDITOS</a:t>
            </a:r>
            <a:endParaRPr lang="es-CL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92" y="1412776"/>
            <a:ext cx="4440648" cy="2160240"/>
          </a:xfrm>
        </p:spPr>
      </p:pic>
      <p:sp>
        <p:nvSpPr>
          <p:cNvPr id="5" name="4 Rectángulo"/>
          <p:cNvSpPr/>
          <p:nvPr/>
        </p:nvSpPr>
        <p:spPr>
          <a:xfrm>
            <a:off x="2195736" y="39330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b="1" dirty="0" smtClean="0"/>
              <a:t>ENTONCES DIRÁ TAMBIEN A LOS DE LA IZQUIERDA: APARTAOS DE MI MALDITOS, AL FUEGO ETERNO PREPARADO PARA EL DIABLO Y SUS ÁNGELES. (Mat.</a:t>
            </a:r>
            <a:r>
              <a:rPr lang="es-CL" b="1" baseline="0" dirty="0" smtClean="0"/>
              <a:t> 25:41)</a:t>
            </a:r>
            <a:endParaRPr lang="es-CL" b="1" dirty="0"/>
          </a:p>
        </p:txBody>
      </p:sp>
      <p:pic>
        <p:nvPicPr>
          <p:cNvPr id="7" name="6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0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0"/>
    </mc:Choice>
    <mc:Fallback xmlns="">
      <p:transition spd="slow" advTm="11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i="1" u="sng" dirty="0" smtClean="0"/>
              <a:t>¿QUE HACER ENTONCES PARA EVITAR ESTO?</a:t>
            </a:r>
            <a:endParaRPr lang="es-CL" i="1" u="sng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5"/>
            <a:ext cx="3600400" cy="2448272"/>
          </a:xfrm>
        </p:spPr>
      </p:pic>
      <p:sp>
        <p:nvSpPr>
          <p:cNvPr id="5" name="4 Rectángulo"/>
          <p:cNvSpPr/>
          <p:nvPr/>
        </p:nvSpPr>
        <p:spPr>
          <a:xfrm>
            <a:off x="2195736" y="41490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b="1" dirty="0" smtClean="0"/>
              <a:t>ASÍ QUE ,ARREPENTÍOS Y CONVERTÍOS, PARA QUE SEAN BORRADOS VUESTROS PECADOS; PARA QUE VENGAN DE LA PRESENCIA DEL SEÑOR TIEMPOS DE REFRIGERIO. (Hechos 3:19)</a:t>
            </a:r>
            <a:endParaRPr lang="es-CL" b="1" dirty="0"/>
          </a:p>
        </p:txBody>
      </p:sp>
      <p:pic>
        <p:nvPicPr>
          <p:cNvPr id="7" name="6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8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4"/>
    </mc:Choice>
    <mc:Fallback xmlns="">
      <p:transition spd="slow" advTm="11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i="1" dirty="0" smtClean="0"/>
              <a:t>CONFESIÓN</a:t>
            </a:r>
            <a:endParaRPr lang="es-CL" i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779" y="1258006"/>
            <a:ext cx="3024336" cy="3024336"/>
          </a:xfrm>
        </p:spPr>
      </p:pic>
      <p:sp>
        <p:nvSpPr>
          <p:cNvPr id="5" name="4 Rectángulo"/>
          <p:cNvSpPr/>
          <p:nvPr/>
        </p:nvSpPr>
        <p:spPr>
          <a:xfrm>
            <a:off x="2287947" y="425985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b="1" dirty="0" smtClean="0">
                <a:solidFill>
                  <a:srgbClr val="C00000"/>
                </a:solidFill>
              </a:rPr>
              <a:t>QUE SI CONFESARES CON TU BOCA  QUE JESÚS ES EL SEÑOR,</a:t>
            </a:r>
            <a:r>
              <a:rPr lang="es-CL" b="1" baseline="0" dirty="0" smtClean="0">
                <a:solidFill>
                  <a:srgbClr val="C00000"/>
                </a:solidFill>
              </a:rPr>
              <a:t> Y CREYERES EN TU CORAZÓN QUE DIOS LE LEVANTÓ DE LOS MUERTOS , SERÁS SALVO. PORQUE CON EL CORAZÓN SE CREE PARA JUSTICIA, PERO CON LA BOCA SE CONFIEZA PARA SALVACIÓN. (Rom.10:9-10</a:t>
            </a:r>
            <a:r>
              <a:rPr lang="es-CL" baseline="0" dirty="0" smtClean="0">
                <a:solidFill>
                  <a:srgbClr val="C00000"/>
                </a:solidFill>
              </a:rPr>
              <a:t>)</a:t>
            </a:r>
            <a:endParaRPr lang="es-CL" dirty="0">
              <a:solidFill>
                <a:srgbClr val="C00000"/>
              </a:solidFill>
            </a:endParaRPr>
          </a:p>
        </p:txBody>
      </p:sp>
      <p:pic>
        <p:nvPicPr>
          <p:cNvPr id="7" name="6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4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7"/>
    </mc:Choice>
    <mc:Fallback xmlns="">
      <p:transition spd="slow" advTm="13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i="1" dirty="0" smtClean="0"/>
              <a:t>¿SI TU NO LO HAS HECHO?</a:t>
            </a:r>
            <a:endParaRPr lang="es-CL" i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8801"/>
            <a:ext cx="3456384" cy="2304256"/>
          </a:xfrm>
        </p:spPr>
      </p:pic>
      <p:sp>
        <p:nvSpPr>
          <p:cNvPr id="5" name="4 Flecha abajo"/>
          <p:cNvSpPr/>
          <p:nvPr/>
        </p:nvSpPr>
        <p:spPr>
          <a:xfrm rot="6294788">
            <a:off x="4792763" y="342897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2286000" y="430616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b="1" dirty="0" smtClean="0"/>
              <a:t>¿QUE ESPERAS QUE NO LO HACES? HASTA CUANDO  REHUYES  LO INEVITABLE , CREELO, SIN JESUCRISTO</a:t>
            </a:r>
            <a:r>
              <a:rPr lang="es-CL" b="1" baseline="0" dirty="0" smtClean="0"/>
              <a:t> ESTÁS IRREMEDIABLEMENTE PERDIDO. SACA ESA CARGA SOBRE TÍ  Y TRANSFIERELA A CRISTO</a:t>
            </a:r>
            <a:r>
              <a:rPr lang="es-CL" b="1" dirty="0" smtClean="0"/>
              <a:t> , EL LLEVARA TU CARGA Y TE HARÁ DESCANSAR. </a:t>
            </a:r>
            <a:endParaRPr lang="es-CL" b="1" dirty="0"/>
          </a:p>
        </p:txBody>
      </p:sp>
      <p:pic>
        <p:nvPicPr>
          <p:cNvPr id="8" name="7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31"/>
    </mc:Choice>
    <mc:Fallback xmlns="">
      <p:transition spd="slow" advTm="13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Y SI TÚ ESTAS ALEJADO</a:t>
            </a:r>
            <a:endParaRPr lang="es-CL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51" y="1818482"/>
            <a:ext cx="2143125" cy="2143125"/>
          </a:xfrm>
        </p:spPr>
      </p:pic>
      <p:sp>
        <p:nvSpPr>
          <p:cNvPr id="5" name="4 Rectángulo"/>
          <p:cNvSpPr/>
          <p:nvPr/>
        </p:nvSpPr>
        <p:spPr>
          <a:xfrm>
            <a:off x="2051721" y="4149080"/>
            <a:ext cx="51125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 smtClean="0"/>
              <a:t>¿QUE ESPERAS PARA VOLVER AL LADO DE TU PADRE  CELESTIAL.  SI UN DÍA TE FUISTE, PECASTES Y  TE OLVIDASTES, DIOS NO SE OLVIDÓ DE TI. UN HIJO CUANDO SE VA DE CASA,</a:t>
            </a:r>
            <a:r>
              <a:rPr lang="es-CL" b="1" baseline="0" dirty="0" smtClean="0"/>
              <a:t> NO DEJA DE SER HIJO. ANÍMATE, VUELVE EN SÍ Y RETORNA, DIOS TE ESTÁ ESPERANDO, NO TE OLVIDES, CRISTO YA PAGÓ POR TI Y  TE APARTÓ PARA GRANDES COSAS.</a:t>
            </a:r>
            <a:endParaRPr lang="es-CL" b="1" dirty="0"/>
          </a:p>
        </p:txBody>
      </p:sp>
      <p:pic>
        <p:nvPicPr>
          <p:cNvPr id="6" name="5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88"/>
    </mc:Choice>
    <mc:Fallback xmlns="">
      <p:transition spd="slow" advTm="16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i="1" dirty="0" smtClean="0"/>
              <a:t>CONCLUSIÓN</a:t>
            </a:r>
            <a:endParaRPr lang="es-CL" i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12776"/>
            <a:ext cx="3168352" cy="2160240"/>
          </a:xfrm>
        </p:spPr>
      </p:pic>
      <p:sp>
        <p:nvSpPr>
          <p:cNvPr id="5" name="4 Rectángulo"/>
          <p:cNvSpPr/>
          <p:nvPr/>
        </p:nvSpPr>
        <p:spPr>
          <a:xfrm>
            <a:off x="2267744" y="3645025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000" b="1" dirty="0" smtClean="0">
                <a:solidFill>
                  <a:srgbClr val="C00000"/>
                </a:solidFill>
              </a:rPr>
              <a:t>« </a:t>
            </a:r>
            <a:r>
              <a:rPr lang="es-CL" sz="2000" b="1" u="sng" dirty="0" smtClean="0">
                <a:solidFill>
                  <a:srgbClr val="C00000"/>
                </a:solidFill>
              </a:rPr>
              <a:t>DE TI DEPENDE</a:t>
            </a:r>
            <a:r>
              <a:rPr lang="es-CL" sz="2000" b="1" dirty="0" smtClean="0">
                <a:solidFill>
                  <a:srgbClr val="C00000"/>
                </a:solidFill>
              </a:rPr>
              <a:t>» CRISTO TE AMA. SERÁ LA DECISIÓN MÁS IMPORTANTE DE TÚ VIDA, QUE REPERCUTIRÁ DIRECTAMENTE EN TU FUTURO.</a:t>
            </a:r>
          </a:p>
          <a:p>
            <a:pPr algn="just"/>
            <a:r>
              <a:rPr lang="es-CL" sz="2000" b="1" dirty="0" smtClean="0">
                <a:solidFill>
                  <a:srgbClr val="C00000"/>
                </a:solidFill>
              </a:rPr>
              <a:t>SALUDOS DE UN</a:t>
            </a:r>
            <a:r>
              <a:rPr lang="es-CL" sz="2000" b="1" baseline="0" dirty="0" smtClean="0">
                <a:solidFill>
                  <a:srgbClr val="C00000"/>
                </a:solidFill>
              </a:rPr>
              <a:t> HERMANO EN CRISTO, ENAMORADO DEL SEÑOR</a:t>
            </a:r>
            <a:r>
              <a:rPr lang="es-CL" sz="2000" dirty="0" smtClean="0">
                <a:solidFill>
                  <a:srgbClr val="C00000"/>
                </a:solidFill>
              </a:rPr>
              <a:t>, </a:t>
            </a:r>
            <a:r>
              <a:rPr lang="es-CL" sz="2000" b="1" dirty="0" smtClean="0">
                <a:solidFill>
                  <a:srgbClr val="C00000"/>
                </a:solidFill>
              </a:rPr>
              <a:t>QUE SIN CONOCERTE, TE AMA.</a:t>
            </a:r>
          </a:p>
          <a:p>
            <a:pPr algn="just"/>
            <a:r>
              <a:rPr lang="es-CL" sz="2000" b="1" dirty="0">
                <a:solidFill>
                  <a:srgbClr val="C00000"/>
                </a:solidFill>
              </a:rPr>
              <a:t> </a:t>
            </a:r>
            <a:r>
              <a:rPr lang="es-CL" sz="2000" b="1" dirty="0" smtClean="0">
                <a:solidFill>
                  <a:srgbClr val="C00000"/>
                </a:solidFill>
              </a:rPr>
              <a:t>                                     PASTOR JUAN LAGOS E.</a:t>
            </a:r>
            <a:endParaRPr lang="es-CL" sz="2000" b="1" dirty="0">
              <a:solidFill>
                <a:srgbClr val="C00000"/>
              </a:solidFill>
            </a:endParaRPr>
          </a:p>
        </p:txBody>
      </p:sp>
      <p:pic>
        <p:nvPicPr>
          <p:cNvPr id="6" name="5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5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13"/>
    </mc:Choice>
    <mc:Fallback xmlns="">
      <p:transition spd="slow" advTm="16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b="1" dirty="0" smtClean="0">
                <a:solidFill>
                  <a:srgbClr val="C00000"/>
                </a:solidFill>
              </a:rPr>
              <a:t>LLAMADOS  PARA LA GUERRA</a:t>
            </a:r>
            <a:endParaRPr lang="es-CL" sz="3600" b="1" dirty="0">
              <a:solidFill>
                <a:srgbClr val="C00000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628800"/>
            <a:ext cx="3456384" cy="2592288"/>
          </a:xfrm>
        </p:spPr>
      </p:pic>
      <p:sp>
        <p:nvSpPr>
          <p:cNvPr id="7" name="6 Rectángulo"/>
          <p:cNvSpPr/>
          <p:nvPr/>
        </p:nvSpPr>
        <p:spPr>
          <a:xfrm>
            <a:off x="2411761" y="4365104"/>
            <a:ext cx="50463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b="1" dirty="0" smtClean="0">
                <a:solidFill>
                  <a:srgbClr val="C00000"/>
                </a:solidFill>
              </a:rPr>
              <a:t>UNA VEZ QUE SOMOS INSERTADOS EN EL REINO DE DIOS, SE INICIA LA GUERRA</a:t>
            </a:r>
            <a:r>
              <a:rPr lang="es-CL" sz="2400" b="1" baseline="0" dirty="0" smtClean="0">
                <a:solidFill>
                  <a:srgbClr val="C00000"/>
                </a:solidFill>
              </a:rPr>
              <a:t> MAS ENCARNIZADA DEL DIABLO CONTRA NOSOTROS.</a:t>
            </a:r>
            <a:endParaRPr lang="es-CL" sz="2400" b="1" dirty="0">
              <a:solidFill>
                <a:srgbClr val="C00000"/>
              </a:solidFill>
            </a:endParaRPr>
          </a:p>
        </p:txBody>
      </p:sp>
      <p:pic>
        <p:nvPicPr>
          <p:cNvPr id="9" name="8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0"/>
    </mc:Choice>
    <mc:Fallback xmlns="">
      <p:transition spd="slow" advTm="3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i="1" u="sng" dirty="0" smtClean="0"/>
              <a:t>¿Por qué antes no les pasaba esto</a:t>
            </a:r>
            <a:r>
              <a:rPr lang="es-CL" sz="4000" b="1" i="1" u="sng" dirty="0" smtClean="0"/>
              <a:t>?</a:t>
            </a:r>
            <a:endParaRPr lang="es-CL" b="1" i="1" u="sng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4320480" cy="2376264"/>
          </a:xfrm>
        </p:spPr>
      </p:pic>
      <p:sp>
        <p:nvSpPr>
          <p:cNvPr id="5" name="4 Rectángulo"/>
          <p:cNvSpPr/>
          <p:nvPr/>
        </p:nvSpPr>
        <p:spPr>
          <a:xfrm>
            <a:off x="1907704" y="4346813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 smtClean="0">
                <a:solidFill>
                  <a:srgbClr val="C00000"/>
                </a:solidFill>
              </a:rPr>
              <a:t>PORQUE ANTES ANDABAS EN LO TERRENAL, EN FORNICACIÓN, EN IMPUREZA,</a:t>
            </a:r>
            <a:r>
              <a:rPr lang="es-CL" b="1" baseline="0" dirty="0" smtClean="0">
                <a:solidFill>
                  <a:srgbClr val="C00000"/>
                </a:solidFill>
              </a:rPr>
              <a:t> PASIONES DESORDENADAS, MALOS DESEOS Y AVARICIA QUE ES IDOLATRIA, HACIENDO LA VOLUNTAD DE</a:t>
            </a:r>
            <a:r>
              <a:rPr lang="es-CL" b="1" dirty="0" smtClean="0">
                <a:solidFill>
                  <a:srgbClr val="C00000"/>
                </a:solidFill>
              </a:rPr>
              <a:t> TÚ PADRE, EL</a:t>
            </a:r>
            <a:r>
              <a:rPr lang="es-CL" b="1" baseline="0" dirty="0" smtClean="0">
                <a:solidFill>
                  <a:srgbClr val="C00000"/>
                </a:solidFill>
              </a:rPr>
              <a:t> PRINCIPE DE LA POTESTAD DEL AIRE, SATANAS EL DIABLO, Y</a:t>
            </a:r>
            <a:r>
              <a:rPr lang="es-CL" b="1" dirty="0" smtClean="0">
                <a:solidFill>
                  <a:srgbClr val="C00000"/>
                </a:solidFill>
              </a:rPr>
              <a:t> ESTABAS</a:t>
            </a:r>
            <a:r>
              <a:rPr lang="es-CL" b="1" baseline="0" dirty="0" smtClean="0">
                <a:solidFill>
                  <a:srgbClr val="C00000"/>
                </a:solidFill>
              </a:rPr>
              <a:t> MUERTO</a:t>
            </a:r>
            <a:r>
              <a:rPr lang="es-CL" b="1" dirty="0" smtClean="0">
                <a:solidFill>
                  <a:srgbClr val="C00000"/>
                </a:solidFill>
              </a:rPr>
              <a:t> </a:t>
            </a:r>
            <a:r>
              <a:rPr lang="es-CL" b="1" baseline="0" dirty="0" smtClean="0">
                <a:solidFill>
                  <a:srgbClr val="C00000"/>
                </a:solidFill>
              </a:rPr>
              <a:t>EN DELITOS Y PECADOS</a:t>
            </a:r>
            <a:r>
              <a:rPr lang="es-CL" b="1" baseline="0" dirty="0" smtClean="0"/>
              <a:t>.</a:t>
            </a:r>
            <a:endParaRPr lang="es-CL" b="1" dirty="0"/>
          </a:p>
        </p:txBody>
      </p:sp>
      <p:pic>
        <p:nvPicPr>
          <p:cNvPr id="7" name="6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8"/>
    </mc:Choice>
    <mc:Fallback xmlns="">
      <p:transition spd="slow" advTm="10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i="1" dirty="0" smtClean="0"/>
              <a:t>ERAN PROPIEDAD DE SATANÁS</a:t>
            </a:r>
            <a:endParaRPr lang="es-CL" i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2816"/>
            <a:ext cx="4032448" cy="2160240"/>
          </a:xfrm>
        </p:spPr>
      </p:pic>
      <p:sp>
        <p:nvSpPr>
          <p:cNvPr id="5" name="4 Rectángulo"/>
          <p:cNvSpPr/>
          <p:nvPr/>
        </p:nvSpPr>
        <p:spPr>
          <a:xfrm>
            <a:off x="2318495" y="4077072"/>
            <a:ext cx="4572000" cy="15234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b="1" dirty="0" smtClean="0">
                <a:solidFill>
                  <a:srgbClr val="FF0000"/>
                </a:solidFill>
              </a:rPr>
              <a:t>Y</a:t>
            </a:r>
            <a:r>
              <a:rPr lang="es-CL" b="1" baseline="0" dirty="0" smtClean="0">
                <a:solidFill>
                  <a:srgbClr val="FF0000"/>
                </a:solidFill>
              </a:rPr>
              <a:t> POR SER PROPIEDAD DEL DIABLO, ESTE NO MOLESTA A LOS SUYOS, SINO QUE SE VA DETRÁS DE LOS HIJOS DE DIOS, PUES ODIA LA IMAGEN QUE IRRADIAN CUANDO ESTÁN  EN SANTIDAD.</a:t>
            </a:r>
            <a:endParaRPr lang="es-CL" b="1" dirty="0">
              <a:solidFill>
                <a:srgbClr val="FF0000"/>
              </a:solidFill>
            </a:endParaRPr>
          </a:p>
        </p:txBody>
      </p:sp>
      <p:pic>
        <p:nvPicPr>
          <p:cNvPr id="7" name="6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2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2"/>
    </mc:Choice>
    <mc:Fallback xmlns="">
      <p:transition spd="slow" advTm="10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C00000"/>
                </a:solidFill>
              </a:rPr>
              <a:t>HAY QUE ESTAR ATENTO</a:t>
            </a:r>
            <a:endParaRPr lang="es-CL" dirty="0">
              <a:solidFill>
                <a:srgbClr val="C00000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3"/>
            <a:ext cx="3816424" cy="2304256"/>
          </a:xfrm>
        </p:spPr>
      </p:pic>
      <p:sp>
        <p:nvSpPr>
          <p:cNvPr id="5" name="4 Rectángulo"/>
          <p:cNvSpPr/>
          <p:nvPr/>
        </p:nvSpPr>
        <p:spPr>
          <a:xfrm>
            <a:off x="2286000" y="4210335"/>
            <a:ext cx="4572000" cy="15234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b="1" i="1" dirty="0" smtClean="0">
                <a:solidFill>
                  <a:schemeClr val="tx2"/>
                </a:solidFill>
              </a:rPr>
              <a:t>MIRAD QUE NADIE OS ENGAÑE POR MEDIO DE FILOSOFÍAS Y HUECAS SUTILEZAS, SEGÚN LAS TRADICIONES DE LOS HOMBRES, CONFORME A LOS RUDIMENTOS DEL MUNDO, Y NO SEGÚN CRISTO. (Col.3:8)</a:t>
            </a:r>
            <a:endParaRPr lang="es-CL" b="1" i="1" dirty="0">
              <a:solidFill>
                <a:schemeClr val="tx2"/>
              </a:solidFill>
            </a:endParaRPr>
          </a:p>
        </p:txBody>
      </p:sp>
      <p:pic>
        <p:nvPicPr>
          <p:cNvPr id="7" name="6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4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8"/>
    </mc:Choice>
    <mc:Fallback xmlns="">
      <p:transition spd="slow" advTm="11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i="1" dirty="0" smtClean="0"/>
              <a:t>UN CAMBIO DE ACTITUD</a:t>
            </a:r>
            <a:endParaRPr lang="es-CL" b="1" i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84784"/>
            <a:ext cx="2736304" cy="2736304"/>
          </a:xfrm>
        </p:spPr>
      </p:pic>
      <p:sp>
        <p:nvSpPr>
          <p:cNvPr id="5" name="4 Rectángulo"/>
          <p:cNvSpPr/>
          <p:nvPr/>
        </p:nvSpPr>
        <p:spPr>
          <a:xfrm>
            <a:off x="2555776" y="45811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b="1" dirty="0" smtClean="0">
                <a:solidFill>
                  <a:srgbClr val="C00000"/>
                </a:solidFill>
              </a:rPr>
              <a:t>HAY QUE REVESTIRSE  DEL NUEVO HOMBRE, EL CUAL  CONFORME A LA IMAGEN DEL QUE LO CREO SE VA  RENOVANDO  HASTA EL CONOCIMIENTO  PLENO.</a:t>
            </a:r>
            <a:endParaRPr lang="es-CL" b="1" dirty="0">
              <a:solidFill>
                <a:srgbClr val="C00000"/>
              </a:solidFill>
            </a:endParaRPr>
          </a:p>
        </p:txBody>
      </p:sp>
      <p:pic>
        <p:nvPicPr>
          <p:cNvPr id="7" name="6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7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0"/>
    </mc:Choice>
    <mc:Fallback xmlns="">
      <p:transition spd="slow" advTm="11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i="1" dirty="0" smtClean="0"/>
              <a:t>VESTIMENTA NUEVA</a:t>
            </a:r>
            <a:endParaRPr lang="es-CL" i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1268760"/>
            <a:ext cx="4248472" cy="2520280"/>
          </a:xfrm>
        </p:spPr>
      </p:pic>
      <p:sp>
        <p:nvSpPr>
          <p:cNvPr id="5" name="4 Rectángulo"/>
          <p:cNvSpPr/>
          <p:nvPr/>
        </p:nvSpPr>
        <p:spPr>
          <a:xfrm>
            <a:off x="1907704" y="3933057"/>
            <a:ext cx="5256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 smtClean="0">
                <a:solidFill>
                  <a:srgbClr val="C00000"/>
                </a:solidFill>
              </a:rPr>
              <a:t>PERO NOSOTROS QUE SOMOS DEL DÍA, SEAMOS SOBRIOS, HABIENDONOS VESTIDOS CON LA CORAZA DE FE Y DE AMOR, Y CON LA ESPERANZA DE SALVACIÓN CON YELMO, PORQUE NO NOS HA PUESTO DIOS PARA IRA, SINO PARA ALCANZAR SALVACIÓN POR MEDIO DE NUESTRO SEÑOR JESUCRISTO. (1°Tesal. 5:8-9)</a:t>
            </a:r>
            <a:endParaRPr lang="es-CL" b="1" dirty="0">
              <a:solidFill>
                <a:srgbClr val="C00000"/>
              </a:solidFill>
            </a:endParaRPr>
          </a:p>
        </p:txBody>
      </p:sp>
      <p:pic>
        <p:nvPicPr>
          <p:cNvPr id="7" name="6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28"/>
    </mc:Choice>
    <mc:Fallback xmlns="">
      <p:transition spd="slow" advTm="14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i="1" dirty="0" smtClean="0"/>
              <a:t>LOS INCRÉDULOS NO ENTIENDE</a:t>
            </a:r>
            <a:endParaRPr lang="es-CL" i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68760"/>
            <a:ext cx="3384376" cy="2520280"/>
          </a:xfrm>
        </p:spPr>
      </p:pic>
      <p:sp>
        <p:nvSpPr>
          <p:cNvPr id="5" name="4 Rectángulo"/>
          <p:cNvSpPr/>
          <p:nvPr/>
        </p:nvSpPr>
        <p:spPr>
          <a:xfrm>
            <a:off x="2411760" y="38610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b="1" dirty="0" smtClean="0">
                <a:solidFill>
                  <a:srgbClr val="C00000"/>
                </a:solidFill>
              </a:rPr>
              <a:t>POR QUE LA PALABRA DE LA CRUZ</a:t>
            </a:r>
            <a:r>
              <a:rPr lang="es-CL" b="1" baseline="0" dirty="0" smtClean="0">
                <a:solidFill>
                  <a:srgbClr val="C00000"/>
                </a:solidFill>
              </a:rPr>
              <a:t> ES LOCURA PARA LOS QUE SE PIERDEN; PERO A LOS QUE SE SALVAN, ESTO ES, A NOSOTROS, ES PODER DE DIOS.(|°Cor. 1:18)</a:t>
            </a:r>
            <a:endParaRPr lang="es-CL" b="1" dirty="0">
              <a:solidFill>
                <a:srgbClr val="C00000"/>
              </a:solidFill>
            </a:endParaRPr>
          </a:p>
        </p:txBody>
      </p:sp>
      <p:pic>
        <p:nvPicPr>
          <p:cNvPr id="7" name="6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8"/>
    </mc:Choice>
    <mc:Fallback xmlns="">
      <p:transition spd="slow" advTm="11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5"/>
                </a:solidFill>
              </a:rPr>
              <a:t>EL HOMBRE NATURAL</a:t>
            </a:r>
            <a:endParaRPr lang="es-CL" dirty="0">
              <a:solidFill>
                <a:schemeClr val="accent5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4"/>
            <a:ext cx="3744416" cy="2376264"/>
          </a:xfrm>
        </p:spPr>
      </p:pic>
      <p:sp>
        <p:nvSpPr>
          <p:cNvPr id="5" name="4 Rectángulo"/>
          <p:cNvSpPr/>
          <p:nvPr/>
        </p:nvSpPr>
        <p:spPr>
          <a:xfrm>
            <a:off x="2286000" y="400506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sz="2000" b="1" dirty="0" smtClean="0">
                <a:solidFill>
                  <a:srgbClr val="C00000"/>
                </a:solidFill>
              </a:rPr>
              <a:t>PERO EL HOMBRE NATURAL NO PERCIBE LAS COSAS QUE SON DEL ESPÍRITU DE DIOS, PORQUE PARA ÉL SON LOCURA, Y NO LAS PUEDE  ENTENDER, PORQUE SE HAN DE DISCERNIR ESPIRITUALMENTE</a:t>
            </a:r>
            <a:r>
              <a:rPr lang="es-CL" sz="2000" dirty="0" smtClean="0">
                <a:solidFill>
                  <a:srgbClr val="C00000"/>
                </a:solidFill>
              </a:rPr>
              <a:t>.(1° Corint. 2:14)</a:t>
            </a:r>
            <a:endParaRPr lang="es-CL" sz="2000" dirty="0">
              <a:solidFill>
                <a:srgbClr val="C00000"/>
              </a:solidFill>
            </a:endParaRPr>
          </a:p>
        </p:txBody>
      </p:sp>
      <p:pic>
        <p:nvPicPr>
          <p:cNvPr id="7" name="6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2"/>
    </mc:Choice>
    <mc:Fallback xmlns="">
      <p:transition spd="slow" advTm="11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333</TotalTime>
  <Words>1467</Words>
  <Application>Microsoft Office PowerPoint</Application>
  <PresentationFormat>Presentación en pantalla (4:3)</PresentationFormat>
  <Paragraphs>78</Paragraphs>
  <Slides>18</Slides>
  <Notes>17</Notes>
  <HiddenSlides>1</HiddenSlides>
  <MMClips>17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Ángulos</vt:lpstr>
      <vt:lpstr>IGLESIA JESÚS NUESTRO REFUGIO</vt:lpstr>
      <vt:lpstr>LLAMADOS  PARA LA GUERRA</vt:lpstr>
      <vt:lpstr>¿Por qué antes no les pasaba esto?</vt:lpstr>
      <vt:lpstr>ERAN PROPIEDAD DE SATANÁS</vt:lpstr>
      <vt:lpstr>HAY QUE ESTAR ATENTO</vt:lpstr>
      <vt:lpstr>UN CAMBIO DE ACTITUD</vt:lpstr>
      <vt:lpstr>VESTIMENTA NUEVA</vt:lpstr>
      <vt:lpstr>LOS INCRÉDULOS NO ENTIENDE</vt:lpstr>
      <vt:lpstr>EL HOMBRE NATURAL</vt:lpstr>
      <vt:lpstr>¿ A QUIENES LLAMÓ DIOS?</vt:lpstr>
      <vt:lpstr>Que nunca se nos olvide hablar de dios</vt:lpstr>
      <vt:lpstr>bienaventurados</vt:lpstr>
      <vt:lpstr>MALDITOS</vt:lpstr>
      <vt:lpstr>¿QUE HACER ENTONCES PARA EVITAR ESTO?</vt:lpstr>
      <vt:lpstr>CONFESIÓN</vt:lpstr>
      <vt:lpstr>¿SI TU NO LO HAS HECHO?</vt:lpstr>
      <vt:lpstr>Y SI TÚ ESTAS ALEJADO</vt:lpstr>
      <vt:lpstr>CONCLUSIÓN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IGLESIA JESÚS NUESTRO REFUGIO</dc:title>
  <dc:creator>Toshiba</dc:creator>
  <cp:lastModifiedBy>Toshiba</cp:lastModifiedBy>
  <cp:revision>25</cp:revision>
  <dcterms:created xsi:type="dcterms:W3CDTF">2013-09-19T01:11:19Z</dcterms:created>
  <dcterms:modified xsi:type="dcterms:W3CDTF">2014-04-19T00:06:52Z</dcterms:modified>
</cp:coreProperties>
</file>