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9" r:id="rId3"/>
    <p:sldId id="270" r:id="rId4"/>
    <p:sldId id="257" r:id="rId5"/>
    <p:sldId id="259" r:id="rId6"/>
    <p:sldId id="261" r:id="rId7"/>
    <p:sldId id="263" r:id="rId8"/>
    <p:sldId id="265" r:id="rId9"/>
    <p:sldId id="267" r:id="rId1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84" d="100"/>
          <a:sy n="84" d="100"/>
        </p:scale>
        <p:origin x="-732" y="3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15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18 Forma libre"/>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1332767423 h 528"/>
                <a:gd name="T6" fmla="*/ 12001943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s-CL"/>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a:solidFill>
                  <a:srgbClr val="FFFFFF"/>
                </a:solidFill>
              </a:defRPr>
            </a:lvl1pPr>
            <a:extLst/>
          </a:lstStyle>
          <a:p>
            <a:pPr>
              <a:defRPr/>
            </a:pPr>
            <a:endParaRPr lang="es-ES"/>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ES"/>
          </a:p>
        </p:txBody>
      </p:sp>
      <p:sp>
        <p:nvSpPr>
          <p:cNvPr id="13" name="26 Marcador de número de diapositiva"/>
          <p:cNvSpPr>
            <a:spLocks noGrp="1"/>
          </p:cNvSpPr>
          <p:nvPr>
            <p:ph type="sldNum" sz="quarter" idx="12"/>
          </p:nvPr>
        </p:nvSpPr>
        <p:spPr/>
        <p:txBody>
          <a:bodyPr/>
          <a:lstStyle>
            <a:lvl1pPr>
              <a:defRPr>
                <a:solidFill>
                  <a:srgbClr val="FFFFFF"/>
                </a:solidFill>
              </a:defRPr>
            </a:lvl1pPr>
            <a:extLst/>
          </a:lstStyle>
          <a:p>
            <a:pPr>
              <a:defRPr/>
            </a:pPr>
            <a:fld id="{D7107884-72AD-41B5-948F-D59CAB7276FB}" type="slidenum">
              <a:rPr lang="es-ES"/>
              <a:pPr>
                <a:defRPr/>
              </a:pPr>
              <a:t>‹Nº›</a:t>
            </a:fld>
            <a:endParaRPr lang="es-ES"/>
          </a:p>
        </p:txBody>
      </p:sp>
    </p:spTree>
    <p:extLst>
      <p:ext uri="{BB962C8B-B14F-4D97-AF65-F5344CB8AC3E}">
        <p14:creationId xmlns:p14="http://schemas.microsoft.com/office/powerpoint/2010/main" val="3813767611"/>
      </p:ext>
    </p:extLst>
  </p:cSld>
  <p:clrMapOvr>
    <a:masterClrMapping/>
  </p:clrMapOvr>
  <p:transition advClick="0" advTm="50000">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6EDAB8C8-BDDB-443E-81B9-0C19C676E1DF}" type="slidenum">
              <a:rPr lang="es-ES"/>
              <a:pPr>
                <a:defRPr/>
              </a:pPr>
              <a:t>‹Nº›</a:t>
            </a:fld>
            <a:endParaRPr lang="es-ES"/>
          </a:p>
        </p:txBody>
      </p:sp>
    </p:spTree>
    <p:extLst>
      <p:ext uri="{BB962C8B-B14F-4D97-AF65-F5344CB8AC3E}">
        <p14:creationId xmlns:p14="http://schemas.microsoft.com/office/powerpoint/2010/main" val="3741901411"/>
      </p:ext>
    </p:extLst>
  </p:cSld>
  <p:clrMapOvr>
    <a:masterClrMapping/>
  </p:clrMapOvr>
  <p:transition advClick="0" advTm="50000">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66BA839A-ACCC-47EB-9B75-11DBE887D10F}" type="slidenum">
              <a:rPr lang="es-ES"/>
              <a:pPr>
                <a:defRPr/>
              </a:pPr>
              <a:t>‹Nº›</a:t>
            </a:fld>
            <a:endParaRPr lang="es-ES"/>
          </a:p>
        </p:txBody>
      </p:sp>
    </p:spTree>
    <p:extLst>
      <p:ext uri="{BB962C8B-B14F-4D97-AF65-F5344CB8AC3E}">
        <p14:creationId xmlns:p14="http://schemas.microsoft.com/office/powerpoint/2010/main" val="1505598985"/>
      </p:ext>
    </p:extLst>
  </p:cSld>
  <p:clrMapOvr>
    <a:masterClrMapping/>
  </p:clrMapOvr>
  <p:transition advClick="0" advTm="50000">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6A6E5188-4DDA-48C3-9015-5D27FE6F4E80}" type="slidenum">
              <a:rPr lang="es-ES"/>
              <a:pPr>
                <a:defRPr/>
              </a:pPr>
              <a:t>‹Nº›</a:t>
            </a:fld>
            <a:endParaRPr lang="es-ES"/>
          </a:p>
        </p:txBody>
      </p:sp>
    </p:spTree>
    <p:extLst>
      <p:ext uri="{BB962C8B-B14F-4D97-AF65-F5344CB8AC3E}">
        <p14:creationId xmlns:p14="http://schemas.microsoft.com/office/powerpoint/2010/main" val="921016696"/>
      </p:ext>
    </p:extLst>
  </p:cSld>
  <p:clrMapOvr>
    <a:masterClrMapping/>
  </p:clrMapOvr>
  <p:transition advClick="0" advTm="50000">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endParaRPr lang="es-ES"/>
          </a:p>
        </p:txBody>
      </p:sp>
      <p:sp>
        <p:nvSpPr>
          <p:cNvPr id="7" name="4 Marcador de pie de página"/>
          <p:cNvSpPr>
            <a:spLocks noGrp="1"/>
          </p:cNvSpPr>
          <p:nvPr>
            <p:ph type="ftr" sz="quarter" idx="11"/>
          </p:nvPr>
        </p:nvSpPr>
        <p:spPr/>
        <p:txBody>
          <a:bodyPr/>
          <a:lstStyle>
            <a:lvl1pPr>
              <a:defRPr/>
            </a:lvl1pPr>
            <a:extLst/>
          </a:lstStyle>
          <a:p>
            <a:pPr>
              <a:defRPr/>
            </a:pPr>
            <a:endParaRPr lang="es-ES"/>
          </a:p>
        </p:txBody>
      </p:sp>
      <p:sp>
        <p:nvSpPr>
          <p:cNvPr id="8" name="5 Marcador de número de diapositiva"/>
          <p:cNvSpPr>
            <a:spLocks noGrp="1"/>
          </p:cNvSpPr>
          <p:nvPr>
            <p:ph type="sldNum" sz="quarter" idx="12"/>
          </p:nvPr>
        </p:nvSpPr>
        <p:spPr/>
        <p:txBody>
          <a:bodyPr/>
          <a:lstStyle>
            <a:lvl1pPr>
              <a:defRPr/>
            </a:lvl1pPr>
            <a:extLst/>
          </a:lstStyle>
          <a:p>
            <a:pPr>
              <a:defRPr/>
            </a:pPr>
            <a:fld id="{5B7094E6-F9F5-43F7-B4D8-44E50E4CC3FF}" type="slidenum">
              <a:rPr lang="es-ES"/>
              <a:pPr>
                <a:defRPr/>
              </a:pPr>
              <a:t>‹Nº›</a:t>
            </a:fld>
            <a:endParaRPr lang="es-ES"/>
          </a:p>
        </p:txBody>
      </p:sp>
    </p:spTree>
    <p:extLst>
      <p:ext uri="{BB962C8B-B14F-4D97-AF65-F5344CB8AC3E}">
        <p14:creationId xmlns:p14="http://schemas.microsoft.com/office/powerpoint/2010/main" val="3843769072"/>
      </p:ext>
    </p:extLst>
  </p:cSld>
  <p:clrMapOvr>
    <a:overrideClrMapping bg1="dk1" tx1="lt1" bg2="dk2" tx2="lt2" accent1="accent1" accent2="accent2" accent3="accent3" accent4="accent4" accent5="accent5" accent6="accent6" hlink="hlink" folHlink="folHlink"/>
  </p:clrMapOvr>
  <p:transition advClick="0" advTm="50000">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ES"/>
          </a:p>
        </p:txBody>
      </p:sp>
      <p:sp>
        <p:nvSpPr>
          <p:cNvPr id="6" name="5 Marcador de pie de página"/>
          <p:cNvSpPr>
            <a:spLocks noGrp="1"/>
          </p:cNvSpPr>
          <p:nvPr>
            <p:ph type="ftr" sz="quarter" idx="11"/>
          </p:nvPr>
        </p:nvSpPr>
        <p:spPr/>
        <p:txBody>
          <a:bodyPr/>
          <a:lstStyle>
            <a:lvl1pPr>
              <a:defRPr/>
            </a:lvl1pPr>
            <a:extLst/>
          </a:lstStyle>
          <a:p>
            <a:pPr>
              <a:defRPr/>
            </a:pPr>
            <a:endParaRPr lang="es-ES"/>
          </a:p>
        </p:txBody>
      </p:sp>
      <p:sp>
        <p:nvSpPr>
          <p:cNvPr id="7" name="6 Marcador de número de diapositiva"/>
          <p:cNvSpPr>
            <a:spLocks noGrp="1"/>
          </p:cNvSpPr>
          <p:nvPr>
            <p:ph type="sldNum" sz="quarter" idx="12"/>
          </p:nvPr>
        </p:nvSpPr>
        <p:spPr/>
        <p:txBody>
          <a:bodyPr/>
          <a:lstStyle>
            <a:lvl1pPr>
              <a:defRPr/>
            </a:lvl1pPr>
            <a:extLst/>
          </a:lstStyle>
          <a:p>
            <a:pPr>
              <a:defRPr/>
            </a:pPr>
            <a:fld id="{59E0AEA5-C0D2-4BE7-B875-A1A71545A89C}" type="slidenum">
              <a:rPr lang="es-ES"/>
              <a:pPr>
                <a:defRPr/>
              </a:pPr>
              <a:t>‹Nº›</a:t>
            </a:fld>
            <a:endParaRPr lang="es-ES"/>
          </a:p>
        </p:txBody>
      </p:sp>
    </p:spTree>
    <p:extLst>
      <p:ext uri="{BB962C8B-B14F-4D97-AF65-F5344CB8AC3E}">
        <p14:creationId xmlns:p14="http://schemas.microsoft.com/office/powerpoint/2010/main" val="606474181"/>
      </p:ext>
    </p:extLst>
  </p:cSld>
  <p:clrMapOvr>
    <a:overrideClrMapping bg1="dk1" tx1="lt1" bg2="dk2" tx2="lt2" accent1="accent1" accent2="accent2" accent3="accent3" accent4="accent4" accent5="accent5" accent6="accent6" hlink="hlink" folHlink="folHlink"/>
  </p:clrMapOvr>
  <p:transition advClick="0" advTm="50000">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endParaRPr lang="es-ES"/>
          </a:p>
        </p:txBody>
      </p:sp>
      <p:sp>
        <p:nvSpPr>
          <p:cNvPr id="8" name="7 Marcador de pie de página"/>
          <p:cNvSpPr>
            <a:spLocks noGrp="1"/>
          </p:cNvSpPr>
          <p:nvPr>
            <p:ph type="ftr" sz="quarter" idx="11"/>
          </p:nvPr>
        </p:nvSpPr>
        <p:spPr/>
        <p:txBody>
          <a:bodyPr/>
          <a:lstStyle>
            <a:lvl1pPr>
              <a:defRPr/>
            </a:lvl1pPr>
            <a:extLst/>
          </a:lstStyle>
          <a:p>
            <a:pPr>
              <a:defRPr/>
            </a:pPr>
            <a:endParaRPr lang="es-ES"/>
          </a:p>
        </p:txBody>
      </p:sp>
      <p:sp>
        <p:nvSpPr>
          <p:cNvPr id="9" name="8 Marcador de número de diapositiva"/>
          <p:cNvSpPr>
            <a:spLocks noGrp="1"/>
          </p:cNvSpPr>
          <p:nvPr>
            <p:ph type="sldNum" sz="quarter" idx="12"/>
          </p:nvPr>
        </p:nvSpPr>
        <p:spPr/>
        <p:txBody>
          <a:bodyPr/>
          <a:lstStyle>
            <a:lvl1pPr>
              <a:defRPr/>
            </a:lvl1pPr>
            <a:extLst/>
          </a:lstStyle>
          <a:p>
            <a:pPr>
              <a:defRPr/>
            </a:pPr>
            <a:fld id="{0E562CEA-25AA-4761-AC02-D25023CC0628}" type="slidenum">
              <a:rPr lang="es-ES"/>
              <a:pPr>
                <a:defRPr/>
              </a:pPr>
              <a:t>‹Nº›</a:t>
            </a:fld>
            <a:endParaRPr lang="es-ES"/>
          </a:p>
        </p:txBody>
      </p:sp>
    </p:spTree>
    <p:extLst>
      <p:ext uri="{BB962C8B-B14F-4D97-AF65-F5344CB8AC3E}">
        <p14:creationId xmlns:p14="http://schemas.microsoft.com/office/powerpoint/2010/main" val="747563575"/>
      </p:ext>
    </p:extLst>
  </p:cSld>
  <p:clrMapOvr>
    <a:overrideClrMapping bg1="lt1" tx1="dk1" bg2="lt2" tx2="dk2" accent1="accent1" accent2="accent2" accent3="accent3" accent4="accent4" accent5="accent5" accent6="accent6" hlink="hlink" folHlink="folHlink"/>
  </p:clrMapOvr>
  <p:transition advClick="0" advTm="50000">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endParaRPr lang="es-ES"/>
          </a:p>
        </p:txBody>
      </p:sp>
      <p:sp>
        <p:nvSpPr>
          <p:cNvPr id="4" name="3 Marcador de pie de página"/>
          <p:cNvSpPr>
            <a:spLocks noGrp="1"/>
          </p:cNvSpPr>
          <p:nvPr>
            <p:ph type="ftr" sz="quarter" idx="11"/>
          </p:nvPr>
        </p:nvSpPr>
        <p:spPr/>
        <p:txBody>
          <a:bodyPr/>
          <a:lstStyle>
            <a:lvl1pPr>
              <a:defRPr/>
            </a:lvl1pPr>
            <a:extLst/>
          </a:lstStyle>
          <a:p>
            <a:pPr>
              <a:defRPr/>
            </a:pPr>
            <a:endParaRPr lang="es-ES"/>
          </a:p>
        </p:txBody>
      </p:sp>
      <p:sp>
        <p:nvSpPr>
          <p:cNvPr id="5" name="4 Marcador de número de diapositiva"/>
          <p:cNvSpPr>
            <a:spLocks noGrp="1"/>
          </p:cNvSpPr>
          <p:nvPr>
            <p:ph type="sldNum" sz="quarter" idx="12"/>
          </p:nvPr>
        </p:nvSpPr>
        <p:spPr/>
        <p:txBody>
          <a:bodyPr/>
          <a:lstStyle>
            <a:lvl1pPr>
              <a:defRPr/>
            </a:lvl1pPr>
            <a:extLst/>
          </a:lstStyle>
          <a:p>
            <a:pPr>
              <a:defRPr/>
            </a:pPr>
            <a:fld id="{70440EFF-08CA-4486-85DB-F208B572A567}" type="slidenum">
              <a:rPr lang="es-ES"/>
              <a:pPr>
                <a:defRPr/>
              </a:pPr>
              <a:t>‹Nº›</a:t>
            </a:fld>
            <a:endParaRPr lang="es-ES"/>
          </a:p>
        </p:txBody>
      </p:sp>
    </p:spTree>
    <p:extLst>
      <p:ext uri="{BB962C8B-B14F-4D97-AF65-F5344CB8AC3E}">
        <p14:creationId xmlns:p14="http://schemas.microsoft.com/office/powerpoint/2010/main" val="4200062661"/>
      </p:ext>
    </p:extLst>
  </p:cSld>
  <p:clrMapOvr>
    <a:overrideClrMapping bg1="dk1" tx1="lt1" bg2="dk2" tx2="lt2" accent1="accent1" accent2="accent2" accent3="accent3" accent4="accent4" accent5="accent5" accent6="accent6" hlink="hlink" folHlink="folHlink"/>
  </p:clrMapOvr>
  <p:transition advClick="0" advTm="50000">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s-ES"/>
          </a:p>
        </p:txBody>
      </p:sp>
      <p:sp>
        <p:nvSpPr>
          <p:cNvPr id="3" name="21 Marcador de pie de página"/>
          <p:cNvSpPr>
            <a:spLocks noGrp="1"/>
          </p:cNvSpPr>
          <p:nvPr>
            <p:ph type="ftr" sz="quarter" idx="11"/>
          </p:nvPr>
        </p:nvSpPr>
        <p:spPr/>
        <p:txBody>
          <a:bodyPr/>
          <a:lstStyle>
            <a:lvl1pPr>
              <a:defRPr/>
            </a:lvl1pPr>
          </a:lstStyle>
          <a:p>
            <a:pPr>
              <a:defRPr/>
            </a:pPr>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9C162A4D-5F98-4A99-A7C0-96A437FD1C55}" type="slidenum">
              <a:rPr lang="es-ES"/>
              <a:pPr>
                <a:defRPr/>
              </a:pPr>
              <a:t>‹Nº›</a:t>
            </a:fld>
            <a:endParaRPr lang="es-ES"/>
          </a:p>
        </p:txBody>
      </p:sp>
    </p:spTree>
    <p:extLst>
      <p:ext uri="{BB962C8B-B14F-4D97-AF65-F5344CB8AC3E}">
        <p14:creationId xmlns:p14="http://schemas.microsoft.com/office/powerpoint/2010/main" val="3079744756"/>
      </p:ext>
    </p:extLst>
  </p:cSld>
  <p:clrMapOvr>
    <a:masterClrMapping/>
  </p:clrMapOvr>
  <p:transition advClick="0" advTm="50000">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ES"/>
          </a:p>
        </p:txBody>
      </p:sp>
      <p:sp>
        <p:nvSpPr>
          <p:cNvPr id="6" name="5 Marcador de pie de página"/>
          <p:cNvSpPr>
            <a:spLocks noGrp="1"/>
          </p:cNvSpPr>
          <p:nvPr>
            <p:ph type="ftr" sz="quarter" idx="11"/>
          </p:nvPr>
        </p:nvSpPr>
        <p:spPr/>
        <p:txBody>
          <a:bodyPr/>
          <a:lstStyle>
            <a:lvl1pPr>
              <a:defRPr/>
            </a:lvl1pPr>
            <a:extLst/>
          </a:lstStyle>
          <a:p>
            <a:pPr>
              <a:defRPr/>
            </a:pPr>
            <a:endParaRPr lang="es-ES"/>
          </a:p>
        </p:txBody>
      </p:sp>
      <p:sp>
        <p:nvSpPr>
          <p:cNvPr id="7" name="6 Marcador de número de diapositiva"/>
          <p:cNvSpPr>
            <a:spLocks noGrp="1"/>
          </p:cNvSpPr>
          <p:nvPr>
            <p:ph type="sldNum" sz="quarter" idx="12"/>
          </p:nvPr>
        </p:nvSpPr>
        <p:spPr/>
        <p:txBody>
          <a:bodyPr/>
          <a:lstStyle>
            <a:lvl1pPr>
              <a:defRPr/>
            </a:lvl1pPr>
            <a:extLst/>
          </a:lstStyle>
          <a:p>
            <a:pPr>
              <a:defRPr/>
            </a:pPr>
            <a:fld id="{A1F84FC8-DBF9-4250-8169-A43C8B9E4F18}" type="slidenum">
              <a:rPr lang="es-ES"/>
              <a:pPr>
                <a:defRPr/>
              </a:pPr>
              <a:t>‹Nº›</a:t>
            </a:fld>
            <a:endParaRPr lang="es-ES"/>
          </a:p>
        </p:txBody>
      </p:sp>
    </p:spTree>
    <p:extLst>
      <p:ext uri="{BB962C8B-B14F-4D97-AF65-F5344CB8AC3E}">
        <p14:creationId xmlns:p14="http://schemas.microsoft.com/office/powerpoint/2010/main" val="2057753579"/>
      </p:ext>
    </p:extLst>
  </p:cSld>
  <p:clrMapOvr>
    <a:overrideClrMapping bg1="lt1" tx1="dk1" bg2="lt2" tx2="dk2" accent1="accent1" accent2="accent2" accent3="accent3" accent4="accent4" accent5="accent5" accent6="accent6" hlink="hlink" folHlink="folHlink"/>
  </p:clrMapOvr>
  <p:transition advClick="0" advTm="50000">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5" name="4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15 Forma libre"/>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1330642500 h 588"/>
              <a:gd name="T6" fmla="*/ 2091905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s-CL"/>
          </a:p>
        </p:txBody>
      </p:sp>
      <p:sp>
        <p:nvSpPr>
          <p:cNvPr id="7" name="6 Triángulo rectángulo"/>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a:solidFill>
                  <a:schemeClr val="tx1"/>
                </a:solidFill>
              </a:defRPr>
            </a:lvl1pPr>
            <a:extLst/>
          </a:lstStyle>
          <a:p>
            <a:pPr>
              <a:defRPr/>
            </a:pPr>
            <a:endParaRPr lang="es-ES"/>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ES"/>
          </a:p>
        </p:txBody>
      </p:sp>
      <p:sp>
        <p:nvSpPr>
          <p:cNvPr id="13" name="6 Marcador de número de diapositiva"/>
          <p:cNvSpPr>
            <a:spLocks noGrp="1"/>
          </p:cNvSpPr>
          <p:nvPr>
            <p:ph type="sldNum" sz="quarter" idx="12"/>
          </p:nvPr>
        </p:nvSpPr>
        <p:spPr/>
        <p:txBody>
          <a:bodyPr/>
          <a:lstStyle>
            <a:lvl1pPr>
              <a:defRPr>
                <a:solidFill>
                  <a:schemeClr val="tx1"/>
                </a:solidFill>
              </a:defRPr>
            </a:lvl1pPr>
            <a:extLst/>
          </a:lstStyle>
          <a:p>
            <a:pPr>
              <a:defRPr/>
            </a:pPr>
            <a:fld id="{43872C3F-ACAD-4D09-9291-06C7BC31C528}" type="slidenum">
              <a:rPr lang="es-ES"/>
              <a:pPr>
                <a:defRPr/>
              </a:pPr>
              <a:t>‹Nº›</a:t>
            </a:fld>
            <a:endParaRPr lang="es-ES"/>
          </a:p>
        </p:txBody>
      </p:sp>
    </p:spTree>
    <p:extLst>
      <p:ext uri="{BB962C8B-B14F-4D97-AF65-F5344CB8AC3E}">
        <p14:creationId xmlns:p14="http://schemas.microsoft.com/office/powerpoint/2010/main" val="2785041007"/>
      </p:ext>
    </p:extLst>
  </p:cSld>
  <p:clrMapOvr>
    <a:overrideClrMapping bg1="dk1" tx1="lt1" bg2="dk2" tx2="lt2" accent1="accent1" accent2="accent2" accent3="accent3" accent4="accent4" accent5="accent5" accent6="accent6" hlink="hlink" folHlink="folHlink"/>
  </p:clrMapOvr>
  <p:transition advClick="0" advTm="50000">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11 Forma libre"/>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1330642500 h 588"/>
              <a:gd name="T6" fmla="*/ 2091905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s-CL"/>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L" smtClean="0"/>
              <a:t>Haga clic para modificar el estilo de texto del patrón</a:t>
            </a:r>
          </a:p>
          <a:p>
            <a:pPr lvl="1"/>
            <a:r>
              <a:rPr lang="es-ES" altLang="es-CL" smtClean="0"/>
              <a:t>Segundo nivel</a:t>
            </a:r>
          </a:p>
          <a:p>
            <a:pPr lvl="2"/>
            <a:r>
              <a:rPr lang="es-ES" altLang="es-CL" smtClean="0"/>
              <a:t>Tercer nivel</a:t>
            </a:r>
          </a:p>
          <a:p>
            <a:pPr lvl="3"/>
            <a:r>
              <a:rPr lang="es-ES" altLang="es-CL" smtClean="0"/>
              <a:t>Cuarto nivel</a:t>
            </a:r>
          </a:p>
          <a:p>
            <a:pPr lvl="4"/>
            <a:r>
              <a:rPr lang="es-ES" altLang="es-CL" smtClean="0"/>
              <a:t>Quinto nivel</a:t>
            </a:r>
            <a:endParaRPr lang="en-US" altLang="es-CL"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s-ES"/>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s-ES"/>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CB203B3A-E776-4D08-845B-84A8B0CD44A1}"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61" r:id="rId1"/>
    <p:sldLayoutId id="2147483757" r:id="rId2"/>
    <p:sldLayoutId id="2147483762" r:id="rId3"/>
    <p:sldLayoutId id="2147483763" r:id="rId4"/>
    <p:sldLayoutId id="2147483764" r:id="rId5"/>
    <p:sldLayoutId id="2147483765" r:id="rId6"/>
    <p:sldLayoutId id="2147483758" r:id="rId7"/>
    <p:sldLayoutId id="2147483766" r:id="rId8"/>
    <p:sldLayoutId id="2147483767" r:id="rId9"/>
    <p:sldLayoutId id="2147483759" r:id="rId10"/>
    <p:sldLayoutId id="2147483760" r:id="rId11"/>
  </p:sldLayoutIdLst>
  <p:transition advClick="0" advTm="50000">
    <p:cover/>
  </p:transition>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3568" y="1124744"/>
            <a:ext cx="7772400" cy="2952031"/>
          </a:xfrm>
        </p:spPr>
        <p:txBody>
          <a:bodyPr/>
          <a:lstStyle/>
          <a:p>
            <a:pPr eaLnBrk="1" fontAlgn="auto" hangingPunct="1">
              <a:spcAft>
                <a:spcPts val="0"/>
              </a:spcAft>
              <a:defRPr/>
            </a:pPr>
            <a:r>
              <a:rPr lang="es-ES" sz="4000" dirty="0" smtClean="0"/>
              <a:t>Jesús Nuestro Refugio</a:t>
            </a:r>
            <a:br>
              <a:rPr lang="es-ES" sz="4000" dirty="0" smtClean="0"/>
            </a:br>
            <a:r>
              <a:rPr lang="es-ES" sz="4000" dirty="0" smtClean="0"/>
              <a:t>Despojaos del viejo Hombre</a:t>
            </a:r>
            <a:endParaRPr lang="es-ES" sz="4000" dirty="0"/>
          </a:p>
        </p:txBody>
      </p:sp>
      <p:pic>
        <p:nvPicPr>
          <p:cNvPr id="9219" name="1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1341439"/>
            <a:ext cx="1514475" cy="1367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50000">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0" y="0"/>
            <a:ext cx="9144000" cy="6858000"/>
          </a:xfrm>
        </p:spPr>
        <p:txBody>
          <a:bodyPr/>
          <a:lstStyle/>
          <a:p>
            <a:pPr marL="0" indent="0" eaLnBrk="1" hangingPunct="1">
              <a:lnSpc>
                <a:spcPct val="90000"/>
              </a:lnSpc>
              <a:buFontTx/>
              <a:buNone/>
            </a:pPr>
            <a:r>
              <a:rPr lang="es-ES" altLang="es-CL" sz="2400" smtClean="0">
                <a:latin typeface="Arial" charset="0"/>
                <a:cs typeface="Arial" charset="0"/>
              </a:rPr>
              <a:t>17  Esto digo, pues, y afirmo juntamente con el Señor: que ya no andéis así como andan también los gentiles, en la vanidad de su mente, </a:t>
            </a:r>
          </a:p>
          <a:p>
            <a:pPr marL="0" indent="0" eaLnBrk="1" hangingPunct="1">
              <a:lnSpc>
                <a:spcPct val="90000"/>
              </a:lnSpc>
              <a:buFontTx/>
              <a:buNone/>
            </a:pPr>
            <a:r>
              <a:rPr lang="es-ES" altLang="es-CL" sz="2400" smtClean="0">
                <a:latin typeface="Arial" charset="0"/>
                <a:cs typeface="Arial" charset="0"/>
              </a:rPr>
              <a:t>18  entenebrecidos en su entendimiento, excluidos de la vida de Dios por causa de la ignorancia que hay en ellos, por la dureza de su corazón; </a:t>
            </a:r>
          </a:p>
          <a:p>
            <a:pPr marL="0" indent="0" eaLnBrk="1" hangingPunct="1">
              <a:lnSpc>
                <a:spcPct val="90000"/>
              </a:lnSpc>
              <a:buFontTx/>
              <a:buNone/>
            </a:pPr>
            <a:r>
              <a:rPr lang="es-ES" altLang="es-CL" sz="2400" smtClean="0">
                <a:latin typeface="Arial" charset="0"/>
                <a:cs typeface="Arial" charset="0"/>
              </a:rPr>
              <a:t>19  y ellos, habiendo llegado a ser insensibles, se entregaron a la sensualidad para cometer con avidez toda clase de impurezas. </a:t>
            </a:r>
          </a:p>
          <a:p>
            <a:pPr marL="0" indent="0" eaLnBrk="1" hangingPunct="1">
              <a:lnSpc>
                <a:spcPct val="90000"/>
              </a:lnSpc>
              <a:buFontTx/>
              <a:buNone/>
            </a:pPr>
            <a:r>
              <a:rPr lang="es-ES" altLang="es-CL" sz="2400" smtClean="0">
                <a:latin typeface="Arial" charset="0"/>
                <a:cs typeface="Arial" charset="0"/>
              </a:rPr>
              <a:t>20  Pero vosotros no habéis aprendido a Cristo de esta manera, </a:t>
            </a:r>
          </a:p>
          <a:p>
            <a:pPr marL="0" indent="0" eaLnBrk="1" hangingPunct="1">
              <a:lnSpc>
                <a:spcPct val="90000"/>
              </a:lnSpc>
              <a:buFontTx/>
              <a:buNone/>
            </a:pPr>
            <a:r>
              <a:rPr lang="es-ES" altLang="es-CL" sz="2400" smtClean="0">
                <a:latin typeface="Arial" charset="0"/>
                <a:cs typeface="Arial" charset="0"/>
              </a:rPr>
              <a:t>21  si en verdad lo oísteis y habéis sido enseñados en El, conforme a la verdad que hay en Jesús, </a:t>
            </a:r>
          </a:p>
          <a:p>
            <a:pPr marL="0" indent="0" eaLnBrk="1" hangingPunct="1">
              <a:lnSpc>
                <a:spcPct val="90000"/>
              </a:lnSpc>
              <a:buFont typeface="Wingdings 3" pitchFamily="18" charset="2"/>
              <a:buNone/>
            </a:pPr>
            <a:r>
              <a:rPr lang="es-ES" altLang="es-CL" sz="2400" smtClean="0">
                <a:latin typeface="Arial" charset="0"/>
                <a:cs typeface="Arial" charset="0"/>
              </a:rPr>
              <a:t>22 que en cuanto a vuestra anterior manera de vivir, os despojéis del viejo hombre, que se corrompe según los deseos engañosos,</a:t>
            </a:r>
          </a:p>
          <a:p>
            <a:pPr marL="0" indent="0" eaLnBrk="1" hangingPunct="1">
              <a:lnSpc>
                <a:spcPct val="90000"/>
              </a:lnSpc>
              <a:buFont typeface="Wingdings 3" pitchFamily="18" charset="2"/>
              <a:buNone/>
            </a:pPr>
            <a:r>
              <a:rPr lang="es-ES" altLang="es-CL" sz="2400" smtClean="0">
                <a:latin typeface="Arial" charset="0"/>
                <a:cs typeface="Arial" charset="0"/>
              </a:rPr>
              <a:t> </a:t>
            </a:r>
          </a:p>
        </p:txBody>
      </p:sp>
      <p:pic>
        <p:nvPicPr>
          <p:cNvPr id="10243" name="1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4652963"/>
            <a:ext cx="21907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50000">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0" y="115888"/>
            <a:ext cx="9144000" cy="6858000"/>
          </a:xfrm>
        </p:spPr>
        <p:txBody>
          <a:bodyPr/>
          <a:lstStyle/>
          <a:p>
            <a:pPr marL="0" indent="0" eaLnBrk="1" hangingPunct="1">
              <a:lnSpc>
                <a:spcPct val="80000"/>
              </a:lnSpc>
              <a:buFontTx/>
              <a:buNone/>
            </a:pPr>
            <a:r>
              <a:rPr lang="es-ES" altLang="es-CL" sz="2400" b="1" i="1" smtClean="0">
                <a:latin typeface="Arial" charset="0"/>
                <a:cs typeface="Arial" charset="0"/>
              </a:rPr>
              <a:t>23</a:t>
            </a:r>
            <a:r>
              <a:rPr lang="es-ES" altLang="es-CL" sz="2400" i="1" smtClean="0">
                <a:latin typeface="Arial" charset="0"/>
                <a:cs typeface="Arial" charset="0"/>
              </a:rPr>
              <a:t>  y que seáis renovados en el espíritu de vuestra mente, </a:t>
            </a:r>
          </a:p>
          <a:p>
            <a:pPr marL="0" indent="0" eaLnBrk="1" hangingPunct="1">
              <a:lnSpc>
                <a:spcPct val="80000"/>
              </a:lnSpc>
              <a:buFontTx/>
              <a:buNone/>
            </a:pPr>
            <a:r>
              <a:rPr lang="es-ES" altLang="es-CL" sz="2400" i="1" smtClean="0">
                <a:latin typeface="Arial" charset="0"/>
                <a:cs typeface="Arial" charset="0"/>
              </a:rPr>
              <a:t>24  y os vistáis del nuevo hombre, el cual, en la semejanza de Dios, ha sido creado en la justicia y santidad de la verdad. </a:t>
            </a:r>
          </a:p>
          <a:p>
            <a:pPr marL="0" indent="0" eaLnBrk="1" hangingPunct="1">
              <a:lnSpc>
                <a:spcPct val="80000"/>
              </a:lnSpc>
              <a:buFontTx/>
              <a:buNone/>
            </a:pPr>
            <a:r>
              <a:rPr lang="es-ES" altLang="es-CL" sz="2400" i="1" smtClean="0">
                <a:latin typeface="Arial" charset="0"/>
                <a:cs typeface="Arial" charset="0"/>
              </a:rPr>
              <a:t>25  Por tanto, dejando a un lado la falsedad, hablad verdad cada uno con su prójimo, porque somos miembros los unos de los otro </a:t>
            </a:r>
          </a:p>
          <a:p>
            <a:pPr marL="0" indent="0" eaLnBrk="1" hangingPunct="1">
              <a:lnSpc>
                <a:spcPct val="80000"/>
              </a:lnSpc>
              <a:buFontTx/>
              <a:buNone/>
            </a:pPr>
            <a:r>
              <a:rPr lang="es-ES" altLang="es-CL" sz="2400" i="1" smtClean="0">
                <a:latin typeface="Arial" charset="0"/>
                <a:cs typeface="Arial" charset="0"/>
              </a:rPr>
              <a:t>26  Airaos, pero no pequéis; no se ponga el sol sobre vuestro enojo, </a:t>
            </a:r>
          </a:p>
          <a:p>
            <a:pPr marL="0" indent="0" eaLnBrk="1" hangingPunct="1">
              <a:lnSpc>
                <a:spcPct val="80000"/>
              </a:lnSpc>
              <a:buFontTx/>
              <a:buNone/>
            </a:pPr>
            <a:r>
              <a:rPr lang="es-ES" altLang="es-CL" sz="2400" i="1" smtClean="0">
                <a:latin typeface="Arial" charset="0"/>
                <a:cs typeface="Arial" charset="0"/>
              </a:rPr>
              <a:t>27  ni deis oportunidad al diablo. </a:t>
            </a:r>
          </a:p>
          <a:p>
            <a:pPr marL="0" indent="0" eaLnBrk="1" hangingPunct="1">
              <a:lnSpc>
                <a:spcPct val="80000"/>
              </a:lnSpc>
              <a:buFontTx/>
              <a:buNone/>
            </a:pPr>
            <a:r>
              <a:rPr lang="es-ES" altLang="es-CL" sz="2400" i="1" smtClean="0">
                <a:latin typeface="Arial" charset="0"/>
                <a:cs typeface="Arial" charset="0"/>
              </a:rPr>
              <a:t>28  El que roba, no robe más, sino más bien que trabaje, haciendo con sus manos lo que es bueno, a fin de que tenga qué compartir con el que tiene necesidad. </a:t>
            </a:r>
          </a:p>
          <a:p>
            <a:pPr marL="0" indent="0" eaLnBrk="1" hangingPunct="1">
              <a:lnSpc>
                <a:spcPct val="80000"/>
              </a:lnSpc>
              <a:buFontTx/>
              <a:buNone/>
            </a:pPr>
            <a:r>
              <a:rPr lang="es-ES" altLang="es-CL" sz="2400" i="1" smtClean="0">
                <a:latin typeface="Arial" charset="0"/>
                <a:cs typeface="Arial" charset="0"/>
              </a:rPr>
              <a:t>29  No salga de vuestra boca ninguna palabra mala, sino sólo la que sea buena para edificación, según la necesidad del momento, para que imparta gracia a los que escuchan. </a:t>
            </a:r>
          </a:p>
          <a:p>
            <a:pPr marL="0" indent="0" eaLnBrk="1" hangingPunct="1">
              <a:lnSpc>
                <a:spcPct val="80000"/>
              </a:lnSpc>
              <a:buFontTx/>
              <a:buNone/>
            </a:pPr>
            <a:r>
              <a:rPr lang="es-ES" altLang="es-CL" sz="2400" i="1" smtClean="0">
                <a:latin typeface="Arial" charset="0"/>
                <a:cs typeface="Arial" charset="0"/>
              </a:rPr>
              <a:t>30  Y no entristezcáis al Espíritu Santo de Dios, por el cual fuisteis sellados para el día de la redención. </a:t>
            </a:r>
          </a:p>
          <a:p>
            <a:pPr marL="0" indent="0" eaLnBrk="1" hangingPunct="1">
              <a:lnSpc>
                <a:spcPct val="80000"/>
              </a:lnSpc>
              <a:buFontTx/>
              <a:buNone/>
            </a:pPr>
            <a:r>
              <a:rPr lang="es-ES" altLang="es-CL" sz="2400" i="1" smtClean="0">
                <a:latin typeface="Arial" charset="0"/>
                <a:cs typeface="Arial" charset="0"/>
              </a:rPr>
              <a:t>31  Sea quitada de vosotros toda amargura, enojo, ira, gritos, maledicencia, así como toda malicia. </a:t>
            </a:r>
          </a:p>
          <a:p>
            <a:pPr marL="0" indent="0" eaLnBrk="1" hangingPunct="1">
              <a:lnSpc>
                <a:spcPct val="80000"/>
              </a:lnSpc>
              <a:buFontTx/>
              <a:buNone/>
            </a:pPr>
            <a:r>
              <a:rPr lang="es-ES" altLang="es-CL" sz="2400" i="1" smtClean="0">
                <a:latin typeface="Arial" charset="0"/>
                <a:cs typeface="Arial" charset="0"/>
              </a:rPr>
              <a:t>32  Sed más bien amables unos con otros, misericordiosos, perdonándoos unos a otros, así como también Dios os perdonó en Cristo. </a:t>
            </a:r>
          </a:p>
        </p:txBody>
      </p:sp>
    </p:spTree>
  </p:cSld>
  <p:clrMapOvr>
    <a:masterClrMapping/>
  </p:clrMapOvr>
  <p:transition advClick="0" advTm="50000">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0"/>
            <a:ext cx="9144000" cy="6858000"/>
          </a:xfrm>
        </p:spPr>
        <p:txBody>
          <a:bodyPr/>
          <a:lstStyle/>
          <a:p>
            <a:pPr eaLnBrk="1" hangingPunct="1"/>
            <a:r>
              <a:rPr lang="es-ES" altLang="es-CL" sz="2400" b="1" smtClean="0">
                <a:latin typeface="Arial" charset="0"/>
                <a:cs typeface="Arial" charset="0"/>
              </a:rPr>
              <a:t>4.17</a:t>
            </a:r>
            <a:r>
              <a:rPr lang="es-ES" altLang="es-CL" sz="2400" smtClean="0">
                <a:latin typeface="Arial" charset="0"/>
                <a:cs typeface="Arial" charset="0"/>
              </a:rPr>
              <a:t> Vivir en "la vanidad de su mente" se refiere a la tendencia natural y humana de pensar sus caminos lejos de Dios. El orgullo intelectual, la racionalización y las excusas alejan a la gente de Dios. No se sorprenda si las personas no aceptan el evangelio. El evangelio parecerá locura a quienes abandonan la fe y se apoyan en su propio entendimiento.</a:t>
            </a:r>
          </a:p>
          <a:p>
            <a:pPr eaLnBrk="1" hangingPunct="1"/>
            <a:r>
              <a:rPr lang="es-ES" altLang="es-CL" sz="2400" b="1" smtClean="0">
                <a:latin typeface="Arial" charset="0"/>
                <a:cs typeface="Arial" charset="0"/>
              </a:rPr>
              <a:t>4.17-24</a:t>
            </a:r>
            <a:r>
              <a:rPr lang="es-ES" altLang="es-CL" sz="2400" smtClean="0">
                <a:latin typeface="Arial" charset="0"/>
                <a:cs typeface="Arial" charset="0"/>
              </a:rPr>
              <a:t> La gente debiera poder ver una diferencia entre los cristianos y los que no lo son por la forma de vivir de los primeros. Ahora vivimos como hijos de luz (5.8). Pablo dice a los efesios que deben dejar la vida pasada de pecado, ahora que son seguidores de Cristo. </a:t>
            </a:r>
          </a:p>
          <a:p>
            <a:pPr eaLnBrk="1" hangingPunct="1">
              <a:buFontTx/>
              <a:buNone/>
            </a:pPr>
            <a:endParaRPr lang="es-ES" altLang="es-CL" sz="2400" smtClean="0">
              <a:latin typeface="Arial" charset="0"/>
              <a:cs typeface="Arial" charset="0"/>
            </a:endParaRPr>
          </a:p>
        </p:txBody>
      </p:sp>
      <p:pic>
        <p:nvPicPr>
          <p:cNvPr id="12291" name="1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19338" y="4292600"/>
            <a:ext cx="4556125" cy="1800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50000">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0" y="0"/>
            <a:ext cx="9144000" cy="6858000"/>
          </a:xfrm>
        </p:spPr>
        <p:txBody>
          <a:bodyPr/>
          <a:lstStyle/>
          <a:p>
            <a:pPr eaLnBrk="1" hangingPunct="1"/>
            <a:r>
              <a:rPr lang="es-ES" altLang="es-CL" sz="2000" smtClean="0">
                <a:latin typeface="Arial" charset="0"/>
                <a:cs typeface="Arial" charset="0"/>
              </a:rPr>
              <a:t>La vida cristiana es un proceso. Aunque tenemos una nueva naturaleza, no adquirimos automáticamente todos los pensamientos y las actitudes buenas cuando nos convertimos en nuevas personas en Cristo. Pero si nos mantenemos atentos a Dios, siempre estaremos cambiando. </a:t>
            </a:r>
          </a:p>
          <a:p>
            <a:pPr eaLnBrk="1" hangingPunct="1"/>
            <a:r>
              <a:rPr lang="es-ES" altLang="es-CL" sz="2000" smtClean="0">
                <a:latin typeface="Arial" charset="0"/>
                <a:cs typeface="Arial" charset="0"/>
              </a:rPr>
              <a:t>Nota un proceso de cambio para mejorar pensamientos, actitudes y acciones en comparación con los años pasados? A pesar de que el cambio puede ser lento, ocurrirá de todas maneras si confía en que Dios le cambiará. Si desea más información acerca de nuestra nueva naturaleza como creyentes, véanse </a:t>
            </a:r>
            <a:r>
              <a:rPr lang="es-ES" altLang="es-CL" sz="2000" u="sng" smtClean="0">
                <a:latin typeface="Arial" charset="0"/>
                <a:cs typeface="Arial" charset="0"/>
              </a:rPr>
              <a:t>Rom_6:6</a:t>
            </a:r>
            <a:r>
              <a:rPr lang="es-ES" altLang="es-CL" sz="2000" smtClean="0">
                <a:latin typeface="Arial" charset="0"/>
                <a:cs typeface="Arial" charset="0"/>
              </a:rPr>
              <a:t>; </a:t>
            </a:r>
            <a:r>
              <a:rPr lang="es-ES" altLang="es-CL" sz="2000" u="sng" smtClean="0">
                <a:latin typeface="Arial" charset="0"/>
                <a:cs typeface="Arial" charset="0"/>
              </a:rPr>
              <a:t>Rom_8:9</a:t>
            </a:r>
            <a:r>
              <a:rPr lang="es-ES" altLang="es-CL" sz="2000" smtClean="0">
                <a:latin typeface="Arial" charset="0"/>
                <a:cs typeface="Arial" charset="0"/>
              </a:rPr>
              <a:t>; </a:t>
            </a:r>
            <a:r>
              <a:rPr lang="es-ES" altLang="es-CL" sz="2000" u="sng" smtClean="0">
                <a:latin typeface="Arial" charset="0"/>
                <a:cs typeface="Arial" charset="0"/>
              </a:rPr>
              <a:t>Gal_5:16-26</a:t>
            </a:r>
            <a:r>
              <a:rPr lang="es-ES" altLang="es-CL" sz="2000" smtClean="0">
                <a:latin typeface="Arial" charset="0"/>
                <a:cs typeface="Arial" charset="0"/>
              </a:rPr>
              <a:t>; </a:t>
            </a:r>
            <a:r>
              <a:rPr lang="es-ES" altLang="es-CL" sz="2000" u="sng" smtClean="0">
                <a:latin typeface="Arial" charset="0"/>
                <a:cs typeface="Arial" charset="0"/>
              </a:rPr>
              <a:t>Col_3:3-8</a:t>
            </a:r>
            <a:r>
              <a:rPr lang="es-ES" altLang="es-CL" sz="2000" smtClean="0">
                <a:latin typeface="Arial" charset="0"/>
                <a:cs typeface="Arial" charset="0"/>
              </a:rPr>
              <a:t>.</a:t>
            </a:r>
          </a:p>
          <a:p>
            <a:pPr eaLnBrk="1" hangingPunct="1"/>
            <a:endParaRPr lang="es-ES" altLang="es-CL" sz="2800" smtClean="0"/>
          </a:p>
          <a:p>
            <a:pPr eaLnBrk="1" hangingPunct="1"/>
            <a:endParaRPr lang="es-ES" altLang="es-CL" sz="2800" smtClean="0"/>
          </a:p>
        </p:txBody>
      </p:sp>
      <p:pic>
        <p:nvPicPr>
          <p:cNvPr id="13315" name="1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00413" y="3141663"/>
            <a:ext cx="3071812" cy="237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50000">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1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96135" y="4725144"/>
            <a:ext cx="2100089"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Rectangle 3"/>
          <p:cNvSpPr>
            <a:spLocks noGrp="1" noChangeArrowheads="1"/>
          </p:cNvSpPr>
          <p:nvPr>
            <p:ph idx="1"/>
          </p:nvPr>
        </p:nvSpPr>
        <p:spPr>
          <a:xfrm>
            <a:off x="0" y="260350"/>
            <a:ext cx="9144000" cy="6858000"/>
          </a:xfrm>
        </p:spPr>
        <p:txBody>
          <a:bodyPr/>
          <a:lstStyle/>
          <a:p>
            <a:pPr eaLnBrk="1" hangingPunct="1"/>
            <a:r>
              <a:rPr lang="es-ES" altLang="es-CL" sz="2400" b="1" dirty="0" smtClean="0">
                <a:latin typeface="Arial" charset="0"/>
                <a:cs typeface="Arial" charset="0"/>
              </a:rPr>
              <a:t>4.22-24</a:t>
            </a:r>
            <a:r>
              <a:rPr lang="es-ES" altLang="es-CL" sz="2400" dirty="0" smtClean="0">
                <a:latin typeface="Arial" charset="0"/>
                <a:cs typeface="Arial" charset="0"/>
              </a:rPr>
              <a:t> Nuestra vieja manera de vivir, la que teníamos antes de que creyéramos en Cristo, es cosa del pasado. Debemos dejarla atrás como ropa vieja que necesita desecharse. Esto es tanto una decisión que hacemos para toda la vida cuando decidimos aceptar el regalo de salvación que Cristo nos da (2.8-10), como un compromiso consciente diario. No andamos por impulsos ni deseos. Debemos ubicarnos en nuestro nuevo papel, apuntar en la nueva dirección y apropiarnos de la nueva línea de pensamiento que el Espíritu Santo nos da.</a:t>
            </a:r>
          </a:p>
          <a:p>
            <a:pPr eaLnBrk="1" hangingPunct="1"/>
            <a:r>
              <a:rPr lang="es-ES" altLang="es-CL" sz="2400" b="1" dirty="0" smtClean="0">
                <a:latin typeface="Arial" charset="0"/>
                <a:cs typeface="Arial" charset="0"/>
              </a:rPr>
              <a:t>4.25</a:t>
            </a:r>
            <a:r>
              <a:rPr lang="es-ES" altLang="es-CL" sz="2400" dirty="0" smtClean="0">
                <a:latin typeface="Arial" charset="0"/>
                <a:cs typeface="Arial" charset="0"/>
              </a:rPr>
              <a:t> Mentirle a otro quebranta la unidad, crea conflicto y destruye la confianza. Rompe las relaciones y conduce a una guerra abierta en la iglesia.</a:t>
            </a:r>
          </a:p>
          <a:p>
            <a:pPr algn="r" eaLnBrk="1" hangingPunct="1"/>
            <a:endParaRPr lang="es-ES" altLang="es-CL" sz="2400" dirty="0" smtClean="0">
              <a:latin typeface="Arial" charset="0"/>
              <a:cs typeface="Arial" charset="0"/>
            </a:endParaRPr>
          </a:p>
        </p:txBody>
      </p:sp>
    </p:spTree>
  </p:cSld>
  <p:clrMapOvr>
    <a:masterClrMapping/>
  </p:clrMapOvr>
  <p:transition advClick="0" advTm="50000">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3501008"/>
            <a:ext cx="3384375" cy="2969415"/>
          </a:xfrm>
          <a:prstGeom prst="rect">
            <a:avLst/>
          </a:prstGeom>
        </p:spPr>
      </p:pic>
      <p:sp>
        <p:nvSpPr>
          <p:cNvPr id="15362" name="Rectangle 3"/>
          <p:cNvSpPr>
            <a:spLocks noGrp="1" noChangeArrowheads="1"/>
          </p:cNvSpPr>
          <p:nvPr>
            <p:ph idx="1"/>
          </p:nvPr>
        </p:nvSpPr>
        <p:spPr>
          <a:xfrm>
            <a:off x="0" y="333375"/>
            <a:ext cx="9144000" cy="6126163"/>
          </a:xfrm>
        </p:spPr>
        <p:txBody>
          <a:bodyPr/>
          <a:lstStyle/>
          <a:p>
            <a:pPr eaLnBrk="1" hangingPunct="1"/>
            <a:r>
              <a:rPr lang="es-ES" altLang="es-CL" sz="2000" b="1" dirty="0" smtClean="0"/>
              <a:t>4.26, 27</a:t>
            </a:r>
            <a:r>
              <a:rPr lang="es-ES" altLang="es-CL" sz="2000" dirty="0" smtClean="0"/>
              <a:t> La Biblia no nos dice que debemos evitar sentir enojo, pero sí destaca que debemos saber controlarlo apropiadamente. Si somos descuidados al hablar, el enojo herirá a otros y destruirá las relaciones. Si las guardamos, motivará amargura y nos destruirá por dentro. Pablo nos dice que debemos enfrentar nuestro enojo de inmediato, de modo que edifique relaciones antes que las destruya.</a:t>
            </a:r>
          </a:p>
          <a:p>
            <a:pPr eaLnBrk="1" hangingPunct="1"/>
            <a:r>
              <a:rPr lang="es-ES" altLang="es-CL" sz="2000" dirty="0" smtClean="0"/>
              <a:t>Si alimentamos nuestro enojo, daremos a Satanás la oportunidad para dividirnos. ¿Está molesto con alguien en este momento? ¿Qué puede hacer para resolver las diferencias? No deje que termine el día antes de que empiece a hacer algo para solucionar el conflicto y salvar su relación.</a:t>
            </a:r>
          </a:p>
          <a:p>
            <a:pPr eaLnBrk="1" hangingPunct="1"/>
            <a:endParaRPr lang="es-ES" altLang="es-CL" sz="2800" dirty="0" smtClean="0"/>
          </a:p>
        </p:txBody>
      </p:sp>
    </p:spTree>
  </p:cSld>
  <p:clrMapOvr>
    <a:masterClrMapping/>
  </p:clrMapOvr>
  <p:transition advClick="0" advTm="50000">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1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3429000"/>
            <a:ext cx="2849811" cy="2088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Rectangle 3"/>
          <p:cNvSpPr>
            <a:spLocks noGrp="1" noChangeArrowheads="1"/>
          </p:cNvSpPr>
          <p:nvPr>
            <p:ph idx="1"/>
          </p:nvPr>
        </p:nvSpPr>
        <p:spPr>
          <a:xfrm>
            <a:off x="0" y="260350"/>
            <a:ext cx="9144000" cy="6858000"/>
          </a:xfrm>
        </p:spPr>
        <p:txBody>
          <a:bodyPr/>
          <a:lstStyle/>
          <a:p>
            <a:pPr eaLnBrk="1" hangingPunct="1"/>
            <a:r>
              <a:rPr lang="es-ES" altLang="es-CL" sz="2400" b="1" smtClean="0"/>
              <a:t>4.28-32</a:t>
            </a:r>
            <a:r>
              <a:rPr lang="es-ES" altLang="es-CL" sz="2400" smtClean="0"/>
              <a:t> Podemos contristar al Espíritu Santo por la forma en que vivimos. Pablo nos amonesta en contra del lenguaje vulgar, sin sentido, uso inapropiado del lenguaje, amargura, palabras torpes y actitudes impropias contra otros. En cambio, debiéramos perdonar, así como Dios lo hizo con nosotros. ¿Lastima o agrada a Dios con sus actitudes y acciones? Actúe en amor con sus hermanos en Cristo en la forma que Dios lo hizo al enviar a su Hijo para morir por sus pecados.</a:t>
            </a:r>
          </a:p>
          <a:p>
            <a:pPr eaLnBrk="1" hangingPunct="1"/>
            <a:r>
              <a:rPr lang="es-ES" altLang="es-CL" sz="2400" b="1" smtClean="0"/>
              <a:t>4.30</a:t>
            </a:r>
            <a:r>
              <a:rPr lang="es-ES" altLang="es-CL" sz="2400" smtClean="0"/>
              <a:t> El Espíritu de Dios en nosotros es un sello de que le pertenecemos. </a:t>
            </a:r>
          </a:p>
          <a:p>
            <a:pPr eaLnBrk="1" hangingPunct="1"/>
            <a:endParaRPr lang="es-ES" altLang="es-CL" sz="2400" smtClean="0"/>
          </a:p>
        </p:txBody>
      </p:sp>
    </p:spTree>
  </p:cSld>
  <p:clrMapOvr>
    <a:masterClrMapping/>
  </p:clrMapOvr>
  <p:transition advClick="0" advTm="50000">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0" y="0"/>
            <a:ext cx="9144000" cy="6858000"/>
          </a:xfrm>
        </p:spPr>
        <p:txBody>
          <a:bodyPr/>
          <a:lstStyle/>
          <a:p>
            <a:pPr eaLnBrk="1" hangingPunct="1"/>
            <a:r>
              <a:rPr lang="es-ES" altLang="es-CL" sz="2400" b="1" smtClean="0"/>
              <a:t>4.32</a:t>
            </a:r>
            <a:r>
              <a:rPr lang="es-ES" altLang="es-CL" sz="2400" smtClean="0"/>
              <a:t> Esta es ley de Cristo relacionada con el perdón tal como se enseña en los Evangelios (</a:t>
            </a:r>
            <a:r>
              <a:rPr lang="es-ES" altLang="es-CL" sz="2400" u="sng" smtClean="0"/>
              <a:t>Mat_6:14-15</a:t>
            </a:r>
            <a:r>
              <a:rPr lang="es-ES" altLang="es-CL" sz="2400" smtClean="0"/>
              <a:t>; </a:t>
            </a:r>
            <a:r>
              <a:rPr lang="es-ES" altLang="es-CL" sz="2400" u="sng" smtClean="0"/>
              <a:t>Mat_18:35</a:t>
            </a:r>
            <a:r>
              <a:rPr lang="es-ES" altLang="es-CL" sz="2400" smtClean="0"/>
              <a:t>; </a:t>
            </a:r>
            <a:r>
              <a:rPr lang="es-ES" altLang="es-CL" sz="2400" u="sng" smtClean="0"/>
              <a:t>Mar_11:25</a:t>
            </a:r>
            <a:r>
              <a:rPr lang="es-ES" altLang="es-CL" sz="2400" smtClean="0"/>
              <a:t>). También la hallamos en la oración del Señor: "Perdónanos nuestras deudas, así como nosotros perdonamos a nuestros deudores". Dios no nos perdona </a:t>
            </a:r>
            <a:r>
              <a:rPr lang="es-ES" altLang="es-CL" sz="2400" i="1" smtClean="0"/>
              <a:t>porque</a:t>
            </a:r>
            <a:r>
              <a:rPr lang="es-ES" altLang="es-CL" sz="2400" smtClean="0"/>
              <a:t> perdonamos a otros, sino por su gran misericordia. Al entender su</a:t>
            </a:r>
          </a:p>
          <a:p>
            <a:pPr eaLnBrk="1" hangingPunct="1"/>
            <a:r>
              <a:rPr lang="es-ES" altLang="es-CL" sz="2400" smtClean="0"/>
              <a:t>Al entender su misericordia, sin embargo, anhelaremos ser como El. Ya que hemos sido perdonados, actuaremos de igual modo con otros. Los que no están dispuestos a perdonar no llegan a ser uno con Cristo. El estuvo dispuesto a perdonar aun a los que lo crucificaron</a:t>
            </a:r>
          </a:p>
          <a:p>
            <a:pPr eaLnBrk="1" hangingPunct="1"/>
            <a:r>
              <a:rPr lang="es-ES" altLang="es-CL" sz="2400" smtClean="0"/>
              <a:t>                    (</a:t>
            </a:r>
            <a:r>
              <a:rPr lang="es-ES" altLang="es-CL" sz="2400" u="sng" smtClean="0"/>
              <a:t>Luc.23:34</a:t>
            </a:r>
            <a:r>
              <a:rPr lang="es-ES" altLang="es-CL" sz="2400" smtClean="0"/>
              <a:t>). </a:t>
            </a:r>
          </a:p>
        </p:txBody>
      </p:sp>
      <p:pic>
        <p:nvPicPr>
          <p:cNvPr id="17411" name="1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92725" y="4941888"/>
            <a:ext cx="2162175"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50000">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215</TotalTime>
  <Words>1086</Words>
  <Application>Microsoft Office PowerPoint</Application>
  <PresentationFormat>Presentación en pantalla (4:3)</PresentationFormat>
  <Paragraphs>31</Paragraphs>
  <Slides>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9</vt:i4>
      </vt:variant>
    </vt:vector>
  </HeadingPairs>
  <TitlesOfParts>
    <vt:vector size="16" baseType="lpstr">
      <vt:lpstr>Arial</vt:lpstr>
      <vt:lpstr>Lucida Sans Unicode</vt:lpstr>
      <vt:lpstr>Wingdings 3</vt:lpstr>
      <vt:lpstr>Verdana</vt:lpstr>
      <vt:lpstr>Wingdings 2</vt:lpstr>
      <vt:lpstr>Calibri</vt:lpstr>
      <vt:lpstr>Concurrencia</vt:lpstr>
      <vt:lpstr>Jesús Nuestro Refugio Despojaos del viejo Hombre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Windows XP Colossus Edition 2 Reloaded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DESPOJAOS  DEL VIEJO HOMBRE</dc:title>
  <dc:creator>Colossus User</dc:creator>
  <cp:lastModifiedBy>Toshiba</cp:lastModifiedBy>
  <cp:revision>27</cp:revision>
  <dcterms:created xsi:type="dcterms:W3CDTF">2011-02-26T12:27:07Z</dcterms:created>
  <dcterms:modified xsi:type="dcterms:W3CDTF">2014-05-27T15:20:21Z</dcterms:modified>
</cp:coreProperties>
</file>